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5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2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16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2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14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9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3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0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6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8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0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6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2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A3B5F-BC89-48F9-8D81-2D6561161D96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F12AF7-6426-47FA-B485-891CD05D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8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9891" y="804550"/>
            <a:ext cx="8596668" cy="2018805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Водоросли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40882" y="5738731"/>
            <a:ext cx="2339440" cy="8604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 Н.Ю.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астения для аквариума: оформление аквариума водоросл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56" y="2913413"/>
            <a:ext cx="5259449" cy="39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лотриксовые водоросли. Большая советская энциклопедия. понят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19" y="0"/>
            <a:ext cx="2756766" cy="181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, Морские водоросли - картинки и обои на рабочий стол компьютера скачать, природа обои, рисунки, фото, заставки, на раб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39" y="2633908"/>
            <a:ext cx="3375159" cy="25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Закачать - Рецепт салата из водоросли чука :: Нефтекамский частный фору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" y="103005"/>
            <a:ext cx="2438606" cy="18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6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332" y="653143"/>
            <a:ext cx="8596668" cy="25917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1. Водоросли- самые древние растения на Земле, которые относятся к низшим растениям: не имеют корней, стеблей, листьев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330" y="3966358"/>
            <a:ext cx="4679632" cy="257694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Одноклеточные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Многоклеточные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Размножаются делением клеток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earch at NASA Ames NA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62" y="3740005"/>
            <a:ext cx="2791354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доросли. Часть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25" y="2962893"/>
            <a:ext cx="2550820" cy="31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0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788940"/>
            <a:ext cx="8596668" cy="1087361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Одноклеточные водоросли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876301"/>
            <a:ext cx="8596668" cy="17812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Обитают в солёной, пресной воде, на суше, на поверхности деревьев, камней, зданиях, в сырых затенённых местах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 время цветения водоёмов, луж- </a:t>
            </a:r>
            <a:r>
              <a:rPr lang="ru-RU" dirty="0" smtClean="0">
                <a:solidFill>
                  <a:srgbClr val="FF0000"/>
                </a:solidFill>
              </a:rPr>
              <a:t>ХЛАМИДОМОНАДА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 пресных водоёмах и на влажной почве- </a:t>
            </a:r>
            <a:r>
              <a:rPr lang="ru-RU" dirty="0" smtClean="0">
                <a:solidFill>
                  <a:srgbClr val="FF0000"/>
                </a:solidFill>
              </a:rPr>
              <a:t>Хлорелла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 descr="Биология 6 кл - Самые новые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7" y="365760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ема: Одноклеточные организмы. Задач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31" y="3657600"/>
            <a:ext cx="3811980" cy="28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Учим биологию вместе School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38" y="38210"/>
            <a:ext cx="3186418" cy="25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9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94410"/>
            <a:ext cx="8596668" cy="103315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Плеврококк-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 на деревьях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леврококк TerritorioScuola Enhanced Wiki Alfa Расширенный Русс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2208956"/>
            <a:ext cx="2897138" cy="38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5143995" y="3684864"/>
            <a:ext cx="4130008" cy="1033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51, рис 36.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6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06" y="978945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Многоклеточные зелёные водоросли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 37 с 62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805525"/>
            <a:ext cx="9179184" cy="288275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/>
                </a:solidFill>
              </a:rPr>
              <a:t>Улотрикс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Спирогира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/>
                </a:solidFill>
              </a:rPr>
              <a:t>Ульва</a:t>
            </a:r>
            <a:r>
              <a:rPr lang="ru-RU" sz="2800" dirty="0" smtClean="0">
                <a:solidFill>
                  <a:schemeClr val="tx1"/>
                </a:solidFill>
              </a:rPr>
              <a:t> (морской салат)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Харовые водоросли (</a:t>
            </a:r>
            <a:r>
              <a:rPr lang="ru-RU" sz="2800" dirty="0" err="1" smtClean="0">
                <a:solidFill>
                  <a:schemeClr val="tx1"/>
                </a:solidFill>
              </a:rPr>
              <a:t>нителла</a:t>
            </a:r>
            <a:r>
              <a:rPr lang="ru-RU" sz="2800" dirty="0" smtClean="0">
                <a:solidFill>
                  <a:schemeClr val="tx1"/>
                </a:solidFill>
              </a:rPr>
              <a:t> или </a:t>
            </a:r>
            <a:r>
              <a:rPr lang="ru-RU" sz="2800" dirty="0" err="1" smtClean="0">
                <a:solidFill>
                  <a:schemeClr val="tx1"/>
                </a:solidFill>
              </a:rPr>
              <a:t>блестянка</a:t>
            </a:r>
            <a:r>
              <a:rPr lang="ru-RU" sz="2800" dirty="0" smtClean="0">
                <a:solidFill>
                  <a:schemeClr val="tx1"/>
                </a:solidFill>
              </a:rPr>
              <a:t> гибкая)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Спирогира Биология 6 класс Классификация растений Водоросли Зелёные водоросли :: Учёба-Легко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61" y="2272703"/>
            <a:ext cx="3036069" cy="22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amentous alga, Ulothrix fimbriata - Stock Image B302/0250 - Science Photo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320" y="497012"/>
            <a:ext cx="2143863" cy="15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ПА-процедуры на пляже - уход за кож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34" y="4631314"/>
            <a:ext cx="2795649" cy="20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одные растения для аквариума: нителла блестящая (блестянка гибкая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5" y="4984452"/>
            <a:ext cx="2324799" cy="17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6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20806"/>
            <a:ext cx="8596668" cy="107548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Бурые водоросли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018805"/>
            <a:ext cx="8596668" cy="169817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Ламинария или морская капуста (дальневосточные моря и Северный Ледовитый океан)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Цистозейра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(прибрежная полоса Чёрного моря)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Ламинария При Беременности - Старый Метод Внов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40" y="3716978"/>
            <a:ext cx="3516564" cy="26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Экстракт ламинарии ( морские водоросли Белого моря ) 10 мл (1) - Аромами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" y="3899697"/>
            <a:ext cx="3324143" cy="22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Хвоя в народной медицине народный метод лечения, лечение в домашних условия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42" y="3614393"/>
            <a:ext cx="2800706" cy="27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07" y="154379"/>
            <a:ext cx="8596668" cy="1983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Красные водоросли (Багрянки)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909455"/>
            <a:ext cx="8596668" cy="222068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основном морские растения, редко встречаются в пресных водоёмах.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/>
                </a:solidFill>
              </a:rPr>
              <a:t>Филофора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Порфира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Морские водоросли. Виды. - AQUAFANAT - форум аквариум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3966358"/>
            <a:ext cx="2648197" cy="24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се статьи SpaceHealth.ru - пространство здоровья и красо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41" y="2481881"/>
            <a:ext cx="21621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9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34561"/>
            <a:ext cx="8596668" cy="766727"/>
          </a:xfrm>
        </p:spPr>
        <p:txBody>
          <a:bodyPr/>
          <a:lstStyle/>
          <a:p>
            <a:pPr algn="ctr"/>
            <a:r>
              <a:rPr lang="ru-RU" dirty="0" smtClean="0"/>
              <a:t>6. Значение </a:t>
            </a:r>
            <a:r>
              <a:rPr lang="ru-RU" sz="2800" dirty="0" smtClean="0"/>
              <a:t>рис.40 с 67.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638795"/>
            <a:ext cx="8596668" cy="43582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Питание для рыб и других водных животных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Выделение кислорода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Химическая промышленность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Удобрения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Корм скоту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Агар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агар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Пища для человека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Биологическая очистка сточных вод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Вред (загрязняют водоемы, чистка)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40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97054"/>
            <a:ext cx="8596668" cy="1826581"/>
          </a:xfrm>
        </p:spPr>
        <p:txBody>
          <a:bodyPr/>
          <a:lstStyle/>
          <a:p>
            <a:r>
              <a:rPr lang="ru-RU" dirty="0" smtClean="0"/>
              <a:t>Закрепление: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0462" y="1950503"/>
            <a:ext cx="8596668" cy="860400"/>
          </a:xfrm>
        </p:spPr>
        <p:txBody>
          <a:bodyPr/>
          <a:lstStyle/>
          <a:p>
            <a:r>
              <a:rPr lang="ru-RU" dirty="0" smtClean="0"/>
              <a:t>Стр. 66- 67-вопросы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0462" y="2995770"/>
            <a:ext cx="8596668" cy="1826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Домашнее задание: § 12, подготовиться к контрольной работе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1530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206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Водоросли </vt:lpstr>
      <vt:lpstr>1. Водоросли- самые древние растения на Земле, которые относятся к низшим растениям: не имеют корней, стеблей, листьев</vt:lpstr>
      <vt:lpstr>2. Одноклеточные водоросли</vt:lpstr>
      <vt:lpstr>Презентация PowerPoint</vt:lpstr>
      <vt:lpstr>3. Многоклеточные зелёные водоросли, рас 37 с 62</vt:lpstr>
      <vt:lpstr>4. Бурые водоросли</vt:lpstr>
      <vt:lpstr>5. Красные водоросли (Багрянки)</vt:lpstr>
      <vt:lpstr>6. Значение рис.40 с 67. :</vt:lpstr>
      <vt:lpstr>Закрепление: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Водоросли </dc:title>
  <dc:creator>Надя</dc:creator>
  <cp:lastModifiedBy>Надя</cp:lastModifiedBy>
  <cp:revision>5</cp:revision>
  <dcterms:created xsi:type="dcterms:W3CDTF">2014-10-21T12:46:34Z</dcterms:created>
  <dcterms:modified xsi:type="dcterms:W3CDTF">2014-10-21T13:26:01Z</dcterms:modified>
</cp:coreProperties>
</file>