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42D"/>
    <a:srgbClr val="800000"/>
    <a:srgbClr val="D2A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1078-83A2-420F-BE37-BD27AC7D21F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920880" cy="216024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ОСОБЕННОСТИ ЛЕПКИ С ДОШКОЛЬНИКАМИ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429000"/>
            <a:ext cx="4672608" cy="194421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МБДОУ «Детский сад 9»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Иванова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.В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386" y="2708920"/>
            <a:ext cx="3243243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ОБСЛЕДОВАНИЕ ПРЕДМЕТА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Организация восприятия предмета в </a:t>
            </a:r>
            <a:r>
              <a:rPr lang="ru-RU" b="1" dirty="0" smtClean="0">
                <a:solidFill>
                  <a:schemeClr val="bg1"/>
                </a:solidFill>
              </a:rPr>
              <a:t>целом.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Обследование предмета рукой и взглядом 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Выделение более мелких частей </a:t>
            </a:r>
            <a:r>
              <a:rPr lang="ru-RU" b="1" dirty="0" smtClean="0">
                <a:solidFill>
                  <a:schemeClr val="bg1"/>
                </a:solidFill>
              </a:rPr>
              <a:t>предмета.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Повторное, целостное восприятие предмета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74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ВИДЫ ЛЕПКИ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л</a:t>
            </a:r>
            <a:r>
              <a:rPr lang="ru-RU" b="1" dirty="0" smtClean="0">
                <a:solidFill>
                  <a:schemeClr val="bg1"/>
                </a:solidFill>
              </a:rPr>
              <a:t>епка </a:t>
            </a:r>
            <a:r>
              <a:rPr lang="ru-RU" b="1" dirty="0">
                <a:solidFill>
                  <a:schemeClr val="bg1"/>
                </a:solidFill>
              </a:rPr>
              <a:t>отдельных </a:t>
            </a:r>
            <a:r>
              <a:rPr lang="ru-RU" b="1" dirty="0" smtClean="0">
                <a:solidFill>
                  <a:schemeClr val="bg1"/>
                </a:solidFill>
              </a:rPr>
              <a:t>предметов;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ru-RU" b="1" dirty="0" smtClean="0">
                <a:solidFill>
                  <a:schemeClr val="bg1"/>
                </a:solidFill>
              </a:rPr>
              <a:t>южетная лепка;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д</a:t>
            </a:r>
            <a:r>
              <a:rPr lang="ru-RU" b="1" dirty="0" smtClean="0">
                <a:solidFill>
                  <a:schemeClr val="bg1"/>
                </a:solidFill>
              </a:rPr>
              <a:t>екоративная </a:t>
            </a:r>
            <a:r>
              <a:rPr lang="ru-RU" b="1" dirty="0">
                <a:solidFill>
                  <a:schemeClr val="bg1"/>
                </a:solidFill>
              </a:rPr>
              <a:t>лепка.</a:t>
            </a:r>
          </a:p>
          <a:p>
            <a:endParaRPr lang="ru-RU" dirty="0"/>
          </a:p>
        </p:txBody>
      </p:sp>
      <p:pic>
        <p:nvPicPr>
          <p:cNvPr id="1026" name="Picture 2" descr="D:\мо детство\2014\i4E15LBU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7" y="3465104"/>
            <a:ext cx="2991811" cy="165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764704"/>
            <a:ext cx="1210736" cy="2160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9177" y="4725144"/>
            <a:ext cx="2400000" cy="1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9874" y="3990400"/>
            <a:ext cx="1452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920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СПОСОБЫ ЛЕПКИ: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л</a:t>
            </a:r>
            <a:r>
              <a:rPr lang="ru-RU" b="1" dirty="0" smtClean="0">
                <a:solidFill>
                  <a:schemeClr val="bg1"/>
                </a:solidFill>
              </a:rPr>
              <a:t>епка </a:t>
            </a:r>
            <a:r>
              <a:rPr lang="ru-RU" b="1" dirty="0">
                <a:solidFill>
                  <a:schemeClr val="bg1"/>
                </a:solidFill>
              </a:rPr>
              <a:t>предмета из отдельных частей (конструктивный способ</a:t>
            </a:r>
            <a:r>
              <a:rPr lang="ru-RU" b="1" dirty="0" smtClean="0">
                <a:solidFill>
                  <a:schemeClr val="bg1"/>
                </a:solidFill>
              </a:rPr>
              <a:t>);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л</a:t>
            </a:r>
            <a:r>
              <a:rPr lang="ru-RU" b="1" dirty="0" smtClean="0">
                <a:solidFill>
                  <a:schemeClr val="bg1"/>
                </a:solidFill>
              </a:rPr>
              <a:t>епка </a:t>
            </a:r>
            <a:r>
              <a:rPr lang="ru-RU" b="1" dirty="0">
                <a:solidFill>
                  <a:schemeClr val="bg1"/>
                </a:solidFill>
              </a:rPr>
              <a:t>предмета пластическим </a:t>
            </a:r>
            <a:r>
              <a:rPr lang="ru-RU" b="1" dirty="0" smtClean="0">
                <a:solidFill>
                  <a:schemeClr val="bg1"/>
                </a:solidFill>
              </a:rPr>
              <a:t>способом;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к</a:t>
            </a:r>
            <a:r>
              <a:rPr lang="ru-RU" b="1" dirty="0" smtClean="0">
                <a:solidFill>
                  <a:schemeClr val="bg1"/>
                </a:solidFill>
              </a:rPr>
              <a:t>омбинированный </a:t>
            </a:r>
            <a:r>
              <a:rPr lang="ru-RU" b="1" dirty="0">
                <a:solidFill>
                  <a:schemeClr val="bg1"/>
                </a:solidFill>
              </a:rPr>
              <a:t>способ </a:t>
            </a:r>
            <a:r>
              <a:rPr lang="ru-RU" b="1" dirty="0" smtClean="0">
                <a:solidFill>
                  <a:schemeClr val="bg1"/>
                </a:solidFill>
              </a:rPr>
              <a:t>лепки.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9820" y="2132856"/>
            <a:ext cx="1648855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4653136"/>
            <a:ext cx="1128000" cy="1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2492856"/>
            <a:ext cx="1992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2094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419</TotalTime>
  <Words>70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ОСОБЕННОСТИ ЛЕПКИ С ДОШКОЛЬНИКАМИ</vt:lpstr>
      <vt:lpstr>ОБСЛЕДОВАНИЕ ПРЕДМЕТА</vt:lpstr>
      <vt:lpstr>ВИДЫ ЛЕПКИ</vt:lpstr>
      <vt:lpstr> СПОСОБЫ ЛЕПКИ: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Елена</dc:creator>
  <cp:lastModifiedBy>User</cp:lastModifiedBy>
  <cp:revision>20</cp:revision>
  <dcterms:created xsi:type="dcterms:W3CDTF">2014-10-04T11:14:22Z</dcterms:created>
  <dcterms:modified xsi:type="dcterms:W3CDTF">2015-03-24T03:32:47Z</dcterms:modified>
</cp:coreProperties>
</file>