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63" r:id="rId4"/>
    <p:sldId id="264" r:id="rId5"/>
    <p:sldId id="265" r:id="rId6"/>
    <p:sldId id="257" r:id="rId7"/>
    <p:sldId id="258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geoist.jimdo.com/" TargetMode="External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524000" y="228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У многих лягушек перепончатые лапы. Это помогает им плавать.</a:t>
            </a:r>
          </a:p>
        </p:txBody>
      </p:sp>
      <p:pic>
        <p:nvPicPr>
          <p:cNvPr id="19459" name="Рисунок 3" descr="5691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667500" cy="4257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38200" y="457200"/>
            <a:ext cx="8305800" cy="35052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Используемый материал: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Николаева С.Н. Юный эколог. Система работы в подготовительной к школе группе детского сада. Для работы с детьми 6-7 лет. </a:t>
            </a:r>
            <a:r>
              <a:rPr lang="ru-RU" dirty="0" err="1" smtClean="0"/>
              <a:t>Изд</a:t>
            </a:r>
            <a:r>
              <a:rPr lang="ru-RU" dirty="0" smtClean="0"/>
              <a:t> Мозаика-Синтез, 2013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/>
              <a:t>Танасийчук</a:t>
            </a:r>
            <a:r>
              <a:rPr lang="ru-RU" b="1" dirty="0" smtClean="0"/>
              <a:t> В. - Где зимуют лягушки? Экология в картинках  Изд.дом </a:t>
            </a:r>
            <a:r>
              <a:rPr lang="ru-RU" dirty="0" smtClean="0"/>
              <a:t>Детская литература, 1989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2"/>
              </a:rPr>
              <a:t>https://www.google.ru</a:t>
            </a:r>
            <a:r>
              <a:rPr lang="ru-RU" dirty="0" smtClean="0"/>
              <a:t> картинки «Лягушки»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3"/>
              </a:rPr>
              <a:t>http://biogeoist.jimdo.com</a:t>
            </a:r>
            <a:r>
              <a:rPr lang="ru-RU" dirty="0" smtClean="0"/>
              <a:t> </a:t>
            </a:r>
            <a:r>
              <a:rPr lang="ru-RU" b="1" dirty="0" smtClean="0"/>
              <a:t>Гимнастика для глаз «Лягушки»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759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У древесных лягушек на лапах есть специальные присоски, которые </a:t>
            </a:r>
          </a:p>
          <a:p>
            <a:r>
              <a:rPr lang="ru-RU" altLang="ru-RU"/>
              <a:t>помогают им карабкаться.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495800" y="1295400"/>
            <a:ext cx="441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А вот перепонки на лапах летающих лягушек позволяет им скользить по воздуху с ветки на ветку.</a:t>
            </a:r>
          </a:p>
        </p:txBody>
      </p:sp>
      <p:pic>
        <p:nvPicPr>
          <p:cNvPr id="20484" name="Рисунок 5" descr="1365165024_535039_5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2209800"/>
            <a:ext cx="6364288" cy="42418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810000" cy="36290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219200" y="1524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Жабы и лягушки могут быстро выбрасывать вперёд свой </a:t>
            </a:r>
          </a:p>
          <a:p>
            <a:r>
              <a:rPr lang="ru-RU" altLang="ru-RU"/>
              <a:t>длинный и липкий язык, чтобы ловить им насекомых!</a:t>
            </a:r>
          </a:p>
        </p:txBody>
      </p:sp>
      <p:pic>
        <p:nvPicPr>
          <p:cNvPr id="21507" name="Рисунок 4" descr="26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1066800"/>
            <a:ext cx="1778000" cy="1333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804_bi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2590800"/>
            <a:ext cx="1727200" cy="1295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dragonfly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267200"/>
            <a:ext cx="1676400" cy="1219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0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47800"/>
            <a:ext cx="5986463" cy="36925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6400800" y="1905000"/>
            <a:ext cx="381000" cy="152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400800" y="3276600"/>
            <a:ext cx="457200" cy="152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400800" y="4648200"/>
            <a:ext cx="457200" cy="152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 лягушек охотятся многие птицы: аисты, цапли, крачки, чайки, коршуны. Другие животные тоже не прочь полакомиться лягушками. Это могут быть лисы, выдры, ужи, шакалы. Рыбы крупных размеров также едят лягушек. Это сомы, щуки и судаки.</a:t>
            </a:r>
            <a:endParaRPr lang="ru-RU" sz="1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Рисунок 2" descr="41362732_21032009_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678238" cy="2438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3707234" cy="24669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73176"/>
            <a:ext cx="3490909" cy="23272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8" descr="lisa_lisica_foto_0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1600" y="3962400"/>
            <a:ext cx="3657600" cy="24495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7" descr="vydr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136775" cy="1295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В природе всё взаимосвязано</a:t>
            </a:r>
            <a:endParaRPr lang="ru-RU" sz="1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Рисунок 2" descr="скачанные файлы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5181600"/>
            <a:ext cx="1300163" cy="1143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верх стрелка 6"/>
          <p:cNvSpPr/>
          <p:nvPr/>
        </p:nvSpPr>
        <p:spPr>
          <a:xfrm flipH="1">
            <a:off x="990600" y="3581400"/>
            <a:ext cx="981075" cy="1550988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flipH="1">
            <a:off x="3962400" y="838200"/>
            <a:ext cx="1574800" cy="2209800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0" name="Рисунок 3" descr="images (1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4419600"/>
            <a:ext cx="1371600" cy="9921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гнутая вверх стрелка 9"/>
          <p:cNvSpPr/>
          <p:nvPr/>
        </p:nvSpPr>
        <p:spPr>
          <a:xfrm flipH="1">
            <a:off x="2209800" y="2514600"/>
            <a:ext cx="981075" cy="1550988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2" name="Рисунок 4" descr="prudovaya-lyagushka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3048000"/>
            <a:ext cx="2141538" cy="146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5" descr="944-350x3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905000"/>
            <a:ext cx="3886200" cy="4638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600200"/>
            <a:ext cx="4089400" cy="3352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Почти все лягушки и жабы откладывают икру в воду. Из икры выводятся </a:t>
            </a:r>
          </a:p>
          <a:p>
            <a:r>
              <a:rPr lang="ru-RU" altLang="ru-RU"/>
              <a:t>головастики.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4572000" y="1371600"/>
            <a:ext cx="426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Головастик похож на рыбку. У него есть жабры, чтобы дышать под водой, и хвост.</a:t>
            </a:r>
          </a:p>
        </p:txBody>
      </p:sp>
      <p:pic>
        <p:nvPicPr>
          <p:cNvPr id="25605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86000"/>
            <a:ext cx="4648200" cy="4025900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381000" y="304800"/>
            <a:ext cx="403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Когда головастик подрастает, у него начинают расти лапы и отпадает хвост. Жабры заменяются на лёгкие, чтобы дышать воздухом, как мы.</a:t>
            </a:r>
          </a:p>
          <a:p>
            <a:endParaRPr lang="ru-RU" altLang="ru-RU"/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876800" y="1905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… головастик становится лягушонком</a:t>
            </a:r>
          </a:p>
        </p:txBody>
      </p:sp>
      <p:pic>
        <p:nvPicPr>
          <p:cNvPr id="26628" name="Рисунок 5" descr="65239035524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05113"/>
            <a:ext cx="4343400" cy="345281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356100" cy="3505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Где зимуют лягушки?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521278" cy="32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" descr="f_201920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3962400"/>
            <a:ext cx="3279775" cy="21288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4" descr="3602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71600"/>
            <a:ext cx="3259137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572000" y="2286000"/>
            <a:ext cx="457200" cy="3048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48200" y="4648200"/>
            <a:ext cx="457200" cy="3048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5791200" cy="6373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242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На лягушек охотятся многие птицы: аисты, цапли, крачки, чайки, коршуны. Другие животные тоже не прочь полакомиться лягушками. Это могут быть лисы, выдры, ужи, шакалы. Рыбы крупных размеров также едят лягушек. Это сомы, щуки и судаки.</vt:lpstr>
      <vt:lpstr>В природе всё взаимосвязано</vt:lpstr>
      <vt:lpstr>Слайд 6</vt:lpstr>
      <vt:lpstr>Слайд 7</vt:lpstr>
      <vt:lpstr>Где зимуют лягушки?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LeX</dc:creator>
  <cp:lastModifiedBy>LeX</cp:lastModifiedBy>
  <cp:revision>11</cp:revision>
  <dcterms:created xsi:type="dcterms:W3CDTF">2015-03-22T18:47:09Z</dcterms:created>
  <dcterms:modified xsi:type="dcterms:W3CDTF">2015-03-22T19:17:10Z</dcterms:modified>
</cp:coreProperties>
</file>