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6482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Лягушки – это интересно!</a:t>
            </a:r>
            <a:endParaRPr lang="ru-RU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5" descr="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3657600"/>
            <a:ext cx="3757613" cy="298767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495800" cy="427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130675" cy="3048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Посмотрите, как квакает лягушка!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257800" y="838200"/>
            <a:ext cx="342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Квакая, самцы большинства видов лягушек и жаб раздувают горловой мешок.</a:t>
            </a:r>
          </a:p>
          <a:p>
            <a:r>
              <a:rPr lang="ru-RU" altLang="ru-RU"/>
              <a:t>Все жабы и лягушки квакают по-разному!</a:t>
            </a:r>
          </a:p>
        </p:txBody>
      </p:sp>
      <p:pic>
        <p:nvPicPr>
          <p:cNvPr id="17412" name="Picture 4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590800"/>
            <a:ext cx="4217988" cy="38862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838200"/>
            <a:ext cx="4949825" cy="32766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4419600"/>
            <a:ext cx="2609850" cy="1752600"/>
          </a:xfrm>
          <a:prstGeom prst="roundRect">
            <a:avLst/>
          </a:prstGeom>
        </p:spPr>
      </p:pic>
      <p:pic>
        <p:nvPicPr>
          <p:cNvPr id="9" name="leop1020.wav">
            <a:hlinkClick r:id="" action="ppaction://media"/>
          </p:cNvPr>
          <p:cNvPicPr>
            <a:picLocks noChangeAspect="1" noChangeArrowheads="1"/>
          </p:cNvPicPr>
          <p:nvPr>
            <a:wavAudioFile r:embed="rId1" name="leopard1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008688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ink1020.wav">
            <a:hlinkClick r:id="" action="ppaction://media"/>
          </p:cNvPr>
          <p:cNvPicPr>
            <a:picLocks noChangeAspect="1" noChangeArrowheads="1"/>
          </p:cNvPicPr>
          <p:nvPr>
            <a:wavAudioFile r:embed="rId2" name="mink1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03925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wood1020.wav">
            <a:hlinkClick r:id="" action="ppaction://media"/>
          </p:cNvPr>
          <p:cNvPicPr>
            <a:picLocks noChangeAspect="1" noChangeArrowheads="1"/>
          </p:cNvPicPr>
          <p:nvPr>
            <a:wavAudioFile r:embed="rId3" name="wood1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6003925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mto1052.wav">
            <a:hlinkClick r:id="" action="ppaction://media"/>
          </p:cNvPr>
          <p:cNvPicPr>
            <a:picLocks noChangeAspect="1" noChangeArrowheads="1"/>
          </p:cNvPicPr>
          <p:nvPr>
            <a:wavAudioFile r:embed="rId4" name="amtoad1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03925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5638800" cy="548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362200" y="4572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Лягушки прыгают дальше, чем жабы.</a:t>
            </a:r>
          </a:p>
        </p:txBody>
      </p:sp>
      <p:pic>
        <p:nvPicPr>
          <p:cNvPr id="4" name="Рисунок 3" descr="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200400"/>
            <a:ext cx="4981575" cy="329814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41438" y="4186238"/>
            <a:ext cx="1890712" cy="1463675"/>
            <a:chOff x="1164" y="793"/>
            <a:chExt cx="3569" cy="3086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87" name="Picture 8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8" name="Picture 8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86" name="Picture 8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5233988" y="4583113"/>
            <a:ext cx="1890712" cy="1463675"/>
            <a:chOff x="1164" y="793"/>
            <a:chExt cx="3569" cy="3086"/>
          </a:xfrm>
        </p:grpSpPr>
        <p:grpSp>
          <p:nvGrpSpPr>
            <p:cNvPr id="5" name="Group 8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83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4" name="Picture 8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82" name="Picture 8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375025" y="4892675"/>
            <a:ext cx="1890713" cy="1463675"/>
            <a:chOff x="1164" y="793"/>
            <a:chExt cx="3569" cy="3086"/>
          </a:xfrm>
        </p:grpSpPr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79" name="Picture 7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0" name="Picture 7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78" name="Picture 7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328988" y="1076325"/>
            <a:ext cx="1890712" cy="1463675"/>
            <a:chOff x="1164" y="793"/>
            <a:chExt cx="3569" cy="308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75" name="Picture 7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6" name="Picture 7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74" name="Picture 7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6870700" y="4140200"/>
            <a:ext cx="1890713" cy="1463675"/>
            <a:chOff x="1164" y="793"/>
            <a:chExt cx="3569" cy="3086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71" name="Picture 6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2" name="Picture 6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70" name="Picture 6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0" y="4024313"/>
            <a:ext cx="1890713" cy="1463675"/>
            <a:chOff x="1164" y="793"/>
            <a:chExt cx="3569" cy="3086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67" name="Picture 6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8" name="Picture 6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66" name="Picture 6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07975" y="646113"/>
            <a:ext cx="1890713" cy="1463675"/>
            <a:chOff x="1164" y="793"/>
            <a:chExt cx="3569" cy="3086"/>
          </a:xfrm>
        </p:grpSpPr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63" name="Picture 5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4" name="Picture 5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62" name="Picture 5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7143750" y="1089025"/>
            <a:ext cx="1890713" cy="1463675"/>
            <a:chOff x="1164" y="793"/>
            <a:chExt cx="3569" cy="3086"/>
          </a:xfrm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2559" name="Picture 5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0" name="Picture 5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58" name="Picture 5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2797175" y="-1682750"/>
            <a:ext cx="1577975" cy="1682750"/>
            <a:chOff x="461" y="-1216"/>
            <a:chExt cx="2772" cy="2772"/>
          </a:xfrm>
        </p:grpSpPr>
        <p:sp>
          <p:nvSpPr>
            <p:cNvPr id="22555" name="Oval 19"/>
            <p:cNvSpPr>
              <a:spLocks noChangeArrowheads="1"/>
            </p:cNvSpPr>
            <p:nvPr/>
          </p:nvSpPr>
          <p:spPr bwMode="auto">
            <a:xfrm>
              <a:off x="1769" y="-107"/>
              <a:ext cx="839" cy="58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56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" y="-1216"/>
              <a:ext cx="2772" cy="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9" name="Picture 11" descr="kamish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3850" y="3640138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9364663" y="444500"/>
            <a:ext cx="1454150" cy="1350963"/>
            <a:chOff x="2732" y="395"/>
            <a:chExt cx="4141" cy="3492"/>
          </a:xfrm>
        </p:grpSpPr>
        <p:sp>
          <p:nvSpPr>
            <p:cNvPr id="22553" name="Oval 20"/>
            <p:cNvSpPr>
              <a:spLocks noChangeArrowheads="1"/>
            </p:cNvSpPr>
            <p:nvPr/>
          </p:nvSpPr>
          <p:spPr bwMode="auto">
            <a:xfrm>
              <a:off x="5142" y="724"/>
              <a:ext cx="1012" cy="94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54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" y="395"/>
              <a:ext cx="4141" cy="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-1571625" y="3532188"/>
            <a:ext cx="1571625" cy="1349375"/>
            <a:chOff x="-2027" y="1888"/>
            <a:chExt cx="2584" cy="2117"/>
          </a:xfrm>
        </p:grpSpPr>
        <p:sp>
          <p:nvSpPr>
            <p:cNvPr id="22551" name="Oval 22"/>
            <p:cNvSpPr>
              <a:spLocks noChangeArrowheads="1"/>
            </p:cNvSpPr>
            <p:nvPr/>
          </p:nvSpPr>
          <p:spPr bwMode="auto">
            <a:xfrm>
              <a:off x="-1004" y="2023"/>
              <a:ext cx="625" cy="6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52" name="Picture 1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27" y="1888"/>
              <a:ext cx="2584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-1389063" y="1725613"/>
            <a:ext cx="1389063" cy="1368425"/>
            <a:chOff x="-2002" y="0"/>
            <a:chExt cx="2002" cy="2113"/>
          </a:xfrm>
        </p:grpSpPr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-978" y="461"/>
              <a:ext cx="658" cy="5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550" name="Picture 1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02" y="0"/>
              <a:ext cx="2002" cy="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3" name="Picture 15" descr="kamish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kamish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3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kamish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495935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kamish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1725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Если б не было школ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39175" y="6332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2" name="AutoShape 3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2895600"/>
            <a:ext cx="3810000" cy="1371600"/>
          </a:xfrm>
          <a:prstGeom prst="actionButtonHome">
            <a:avLst/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Зрительная гимнастика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0174 -0.02825 0.00278 -0.04144 0.01424 -0.06436 C 0.01719 -0.08056 0.02813 -0.09931 0.03993 -0.10672 C 0.04549 -0.11389 0.05521 -0.11899 0.06285 -0.1213 C 0.07518 -0.12987 0.0625 -0.12223 0.08715 -0.12709 C 0.09844 -0.12894 0.11024 -0.13311 0.12118 -0.13612 C 0.13542 -0.13542 0.15226 -0.1426 0.16424 -0.13264 C 0.17518 -0.12315 0.16268 -0.1294 0.17274 -0.12524 C 0.1816 -0.11389 0.18386 -0.09746 0.19288 -0.08658 C 0.1934 -0.08403 0.19254 -0.08056 0.19427 -0.07917 C 0.19601 -0.07778 0.20486 -0.0838 0.20573 -0.08473 C 0.21337 -0.0919 0.20677 -0.08797 0.21285 -0.09561 C 0.21702 -0.10116 0.22309 -0.10325 0.22847 -0.10487 C 0.23386 -0.10834 0.23837 -0.11042 0.24427 -0.11227 C 0.25781 -0.12107 0.27344 -0.12014 0.28854 -0.12315 C 0.34149 -0.12223 0.37882 -0.12269 0.42708 -0.11598 C 0.43524 -0.11389 0.44323 -0.11065 0.45139 -0.10857 C 0.46719 -0.09815 0.45208 -0.10672 0.46997 -0.10139 C 0.49844 -0.09283 0.46545 -0.10209 0.48281 -0.09399 C 0.4967 -0.0875 0.49861 -0.08843 0.51285 -0.08658 C 0.51893 -0.0838 0.52518 -0.08172 0.53143 -0.07917 C 0.53577 -0.07292 0.5434 -0.07084 0.54965 -0.06829 C 0.56528 -0.0551 0.56858 -0.05 0.58715 -0.04607 C 0.59479 -0.0257 0.61354 -0.01875 0.62847 -0.00926 C 0.63681 -0.00371 0.64497 0.00509 0.65417 0.00902 C 0.66702 0.02152 0.66146 0.01712 0.67136 0.02384 C 0.67465 0.03101 0.67952 0.03125 0.6842 0.03657 C 0.69358 0.04768 0.70365 0.05787 0.71285 0.0699 C 0.71615 0.07384 0.71823 0.07986 0.72136 0.08425 C 0.72587 0.09097 0.73177 0.09722 0.73559 0.10462 C 0.74063 0.11481 0.74445 0.12361 0.75139 0.13217 C 0.75816 0.15439 0.77483 0.16666 0.78715 0.18379 C 0.79792 0.19861 0.80608 0.21689 0.81702 0.23148 C 0.81979 0.24467 0.81615 0.23379 0.82431 0.24421 C 0.83004 0.25162 0.83177 0.26134 0.83993 0.26458 C 0.84358 0.27129 0.84844 0.27453 0.85278 0.28101 C 0.85399 0.28287 0.85452 0.28495 0.85573 0.2868 C 0.85833 0.2905 0.86146 0.29398 0.86424 0.29768 C 0.86823 0.30277 0.87101 0.30439 0.87431 0.31064 C 0.88021 0.27129 0.86111 0.23541 0.84427 0.20555 C 0.84236 0.19837 0.84045 0.19699 0.83559 0.19282 C 0.82708 0.17569 0.80313 0.14212 0.78854 0.13402 C 0.78021 0.12939 0.7809 0.12546 0.77136 0.12291 C 0.75278 0.10555 0.73038 0.09722 0.70851 0.08981 C 0.68924 0.08333 0.67205 0.07569 0.65278 0.07337 C 0.63976 0.06875 0.62622 0.06527 0.61285 0.0625 C 0.59393 0.05416 0.5724 0.053 0.55278 0.05115 C 0.52986 0.05185 0.50677 0.05162 0.48403 0.05324 C 0.46997 0.05416 0.46823 0.05949 0.45712 0.0625 C 0.45139 0.06388 0.43993 0.06597 0.43993 0.0662 C 0.42431 0.0743 0.40764 0.0787 0.39132 0.08425 C 0.3842 0.0868 0.37969 0.09444 0.37274 0.09722 C 0.36667 0.103 0.36146 0.10763 0.35417 0.11018 C 0.3434 0.11944 0.33351 0.12962 0.32274 0.13958 C 0.32083 0.1412 0.32031 0.1449 0.3184 0.14699 C 0.31458 0.15162 0.30347 0.16435 0.29688 0.16712 C 0.29306 0.17384 0.28802 0.17731 0.2842 0.18379 C 0.27969 0.19143 0.27483 0.20115 0.27136 0.20949 C 0.26632 0.22106 0.27136 0.22476 0.26146 0.23148 C 0.25955 0.25 0.25833 0.24699 0.25261 0.26273 C 0.25208 0.26458 0.25208 0.26666 0.25139 0.26805 C 0.24827 0.27291 0.24132 0.28101 0.24132 0.28125 C 0.23976 0.28958 0.23993 0.29282 0.2342 0.29768 C 0.22726 0.3206 0.23594 0.29699 0.22708 0.31064 C 0.22344 0.3162 0.22049 0.32476 0.21702 0.33078 C 0.21649 0.3324 0.21563 0.33842 0.21563 0.33634 C 0.21563 0.3331 0.21615 0.33009 0.21702 0.32708 C 0.21771 0.32523 0.21893 0.32337 0.21997 0.32152 C 0.22153 0.31527 0.22361 0.31319 0.22708 0.30856 C 0.23177 0.2905 0.23941 0.28217 0.24827 0.26805 C 0.25799 0.25324 0.25139 0.2574 0.2599 0.25347 C 0.2625 0.24884 0.26597 0.24513 0.2684 0.24074 C 0.29045 0.20347 0.30643 0.17777 0.33976 0.15601 C 0.34601 0.15208 0.35052 0.14606 0.35712 0.14328 C 0.3625 0.13587 0.35712 0.14212 0.36702 0.13587 C 0.37518 0.13078 0.38247 0.125 0.39132 0.12129 C 0.39757 0.11504 0.40399 0.10856 0.41146 0.10648 C 0.42309 0.09722 0.43472 0.08402 0.44844 0.08055 C 0.45261 0.07708 0.45521 0.07361 0.4599 0.07152 C 0.46736 0.06504 0.475 0.05902 0.48281 0.05324 C 0.48837 0.04212 0.48229 0.05162 0.48993 0.04583 C 0.49913 0.03888 0.50643 0.02708 0.51684 0.02384 C 0.52413 0.01689 0.52691 0.01273 0.5342 0.00902 C 0.53698 0.00763 0.54288 0.00555 0.54288 0.00578 C 0.55278 -0.00788 0.54011 0.00694 0.55417 -0.00186 C 0.5724 -0.01343 0.55139 -0.00672 0.56858 -0.01112 C 0.58177 -0.01806 0.59479 -0.02709 0.60851 -0.03149 C 0.61528 -0.0382 0.62292 -0.04213 0.63143 -0.04607 C 0.6342 -0.04746 0.63993 -0.04977 0.63993 -0.04954 C 0.64566 -0.05741 0.63924 -0.05024 0.65 -0.05533 C 0.6566 -0.05834 0.65417 -0.06181 0.66285 -0.06436 C 0.66337 -0.06575 0.66441 -0.0676 0.66563 -0.06829 C 0.66927 -0.07014 0.67708 -0.07176 0.67708 -0.07153 C 0.68802 -0.08079 0.69983 -0.08866 0.71285 -0.09213 C 0.72066 -0.097 0.72865 -0.09931 0.73715 -0.10139 C 0.74722 -0.10672 0.75781 -0.11135 0.76858 -0.11413 C 0.77865 -0.12269 0.77379 -0.12038 0.78281 -0.12315 C 0.7875 -0.1294 0.80851 -0.13565 0.81563 -0.13797 C 0.82136 -0.14306 0.82882 -0.14676 0.83559 -0.14908 C 0.84583 -0.15764 0.83229 -0.14746 0.84844 -0.1544 C 0.85018 -0.1551 0.85122 -0.15741 0.85278 -0.15834 C 0.85452 -0.15926 0.8566 -0.1595 0.85851 -0.15996 C 0.87639 -0.1676 0.85556 -0.15903 0.87136 -0.16922 C 0.87483 -0.17153 0.87899 -0.17176 0.88281 -0.17292 C 0.89722 -0.17848 0.91077 -0.18195 0.9257 -0.18403 C 0.93281 -0.18681 0.93993 -0.1882 0.94705 -0.19121 C 0.95 -0.19075 0.95313 -0.19121 0.95573 -0.18959 C 0.95712 -0.18866 0.95712 -0.18403 0.95712 -0.1838 " pathEditMode="relative" rAng="0" ptsTypes="fffffffffffffffffffffffffffffffffffffffffffffffffffffffffffffffffffffffffffffffffffffffffffffffffffffffffffA">
                                      <p:cBhvr>
                                        <p:cTn id="37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719 -0.175 C 0.96025 -0.0287 0.93837 0.07569 0.9165 0.07569 C 0.89445 0.07569 0.87518 -0.0287 0.86858 -0.175 C 0.8592 -0.0287 0.84063 0.07569 0.81823 0.07569 C 0.79601 0.07569 0.77656 -0.0287 0.77084 -0.175 C 0.76163 -0.0287 0.74236 0.07569 0.72031 0.07569 C 0.69809 0.07569 0.67587 -0.0287 0.66997 -0.175 C 0.66354 -0.0287 0.64427 0.07569 0.6191 0.07569 C 0.60035 0.07569 0.57778 -0.0287 0.57205 -0.175 C 0.56528 -0.0287 0.54323 0.07569 0.52136 0.07569 C 0.49948 0.07569 0.48004 -0.0287 0.47344 -0.175 C 0.46424 -0.0287 0.44531 0.07569 0.42327 0.07569 C 0.40122 0.07569 0.38195 -0.0287 0.37275 -0.175 C 0.36667 -0.0287 0.3474 0.07569 0.32535 0.07569 C 0.30295 0.07569 0.28073 -0.0287 0.275 -0.175 C 0.2684 -0.0287 0.24913 0.07569 0.22413 0.07569 C 0.20191 0.07569 0.18334 -0.0287 0.17709 -0.175 " pathEditMode="relative" rAng="0" ptsTypes="fffffffffffffffff">
                                      <p:cBhvr>
                                        <p:cTn id="4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6.2963E-6 C -0.00591 -0.01226 -0.00921 -0.01434 -0.01702 -0.02476 C -0.02049 -0.02939 -0.02848 -0.03633 -0.02848 -0.03633 C -0.06893 -0.03564 -0.10955 -0.03541 -0.15001 -0.03425 C -0.15955 -0.03402 -0.1691 -0.02545 -0.17848 -0.02291 C -0.18247 -0.01782 -0.18612 -0.01388 -0.19133 -0.01157 C -0.20921 0.00718 -0.19948 -0.00416 -0.21563 0.01714 C -0.21702 0.01899 -0.21997 0.02269 -0.21997 0.02269 C -0.2224 0.02918 -0.22327 0.03496 -0.22709 0.04005 C -0.2283 0.04677 -0.22883 0.05047 -0.23143 0.05718 C -0.23403 0.06367 -0.23994 0.07617 -0.23994 0.07617 C -0.24219 0.08843 -0.24636 0.09978 -0.24844 0.11228 C -0.25035 0.12362 -0.2507 0.13728 -0.25139 0.14862 C -0.25226 0.14677 -0.25313 0.14445 -0.25417 0.14283 C -0.25643 0.13936 -0.26129 0.13334 -0.26129 0.13334 C -0.26476 0.12038 -0.27153 0.11575 -0.27848 0.10672 C -0.28212 0.10186 -0.2849 0.0963 -0.28855 0.09144 C -0.29567 0.08195 -0.30556 0.07478 -0.31424 0.06853 C -0.33108 0.05649 -0.31945 0.06066 -0.33282 0.05718 C -0.34202 0.05093 -0.35278 0.04816 -0.36285 0.04561 C -0.37987 0.03681 -0.36233 0.04468 -0.39705 0.04005 C -0.40244 0.03936 -0.40747 0.03635 -0.41285 0.03612 C -0.479 0.03427 -0.54514 0.03496 -0.61129 0.03427 C -0.63751 0.03519 -0.66303 0.02825 -0.6856 0.04561 C -0.69185 0.06205 -0.68386 0.04538 -0.70139 0.05904 C -0.70643 0.06297 -0.71198 0.06621 -0.71702 0.07038 C -0.7191 0.072 -0.72101 0.07408 -0.72275 0.07617 C -0.72431 0.07802 -0.72535 0.08056 -0.72709 0.08195 C -0.73212 0.08612 -0.73889 0.08959 -0.74428 0.0933 C -0.74862 0.10232 -0.75504 0.10209 -0.76129 0.10857 C -0.76476 0.11228 -0.76806 0.11598 -0.77136 0.11992 C -0.77935 0.12941 -0.78612 0.13959 -0.79428 0.14862 C -0.80018 0.15533 -0.79862 0.15024 -0.80712 0.15811 C -0.81528 0.16575 -0.8106 0.16482 -0.81702 0.17339 C -0.82431 0.18311 -0.8323 0.1926 -0.84133 0.20001 C -0.85087 0.21668 -0.86025 0.23473 -0.87136 0.24955 C -0.87501 0.2595 -0.87692 0.25718 -0.88143 0.26459 C -0.89028 0.27918 -0.89931 0.29468 -0.90712 0.31043 C -0.91424 0.32478 -0.9158 0.3426 -0.92709 0.35232 C -0.929 0.36482 -0.93664 0.38265 -0.94428 0.39052 C -0.94896 0.40927 -0.94167 0.38172 -0.94844 0.40186 C -0.95521 0.42223 -0.94792 0.4058 -0.95417 0.41899 C -0.95487 0.42408 -0.95539 0.42941 -0.95712 0.43427 C -0.95782 0.43635 -0.95921 0.43797 -0.9599 0.44005 C -0.9606 0.44191 -0.96129 0.44746 -0.96129 0.44561 C -0.96129 0.43543 -0.95678 0.42779 -0.95001 0.42478 C -0.94532 0.41853 -0.93907 0.41806 -0.93282 0.41529 C -0.92466 0.40441 -0.91094 0.40649 -0.90001 0.40371 C -0.8724 0.40441 -0.84462 0.40371 -0.81702 0.40556 C -0.81442 0.4058 -0.81233 0.40857 -0.8099 0.4095 C -0.80105 0.4132 -0.79185 0.41505 -0.78282 0.41899 C -0.77292 0.42339 -0.7573 0.4463 -0.74705 0.4551 C -0.74254 0.46737 -0.73612 0.46876 -0.72848 0.47617 C -0.72327 0.48126 -0.72327 0.48658 -0.71702 0.48936 C -0.71268 0.49561 -0.7066 0.50001 -0.70278 0.50672 C -0.6948 0.52107 -0.70053 0.51505 -0.69271 0.52177 C -0.6908 0.5257 -0.68907 0.52941 -0.68716 0.53334 C -0.68577 0.53612 -0.68664 0.53982 -0.6856 0.54283 C -0.68473 0.54515 -0.68282 0.54677 -0.68143 0.54862 C -0.67969 0.55649 -0.67692 0.56019 -0.67414 0.5676 C -0.67362 0.57015 -0.67327 0.57269 -0.67275 0.57524 C -0.6724 0.57709 -0.67275 0.5808 -0.67136 0.5808 C -0.66962 0.5808 -0.66945 0.57709 -0.66858 0.57524 C -0.66615 0.56367 -0.6606 0.55325 -0.65417 0.54468 C -0.65157 0.5338 -0.65383 0.54029 -0.64428 0.52755 C -0.6323 0.51158 -0.6191 0.49445 -0.60278 0.48751 C -0.59844 0.48195 -0.59567 0.47848 -0.58994 0.47617 C -0.58317 0.46714 -0.5783 0.4683 -0.56858 0.46668 C -0.5158 0.44746 -0.45869 0.4632 -0.40417 0.46853 C -0.39393 0.47316 -0.38351 0.4764 -0.37275 0.47802 C -0.36407 0.48635 -0.37101 0.48103 -0.35278 0.4838 C -0.34462 0.48496 -0.33664 0.48774 -0.32848 0.48936 C -0.32379 0.49168 -0.31893 0.49306 -0.31424 0.49515 C -0.30921 0.49978 -0.31164 0.49908 -0.30712 0.49908 " pathEditMode="relative" ptsTypes="fffffffffffffffffffffffffffffffffffffffffffffffffffffffffffffffffffffffffA">
                                      <p:cBhvr>
                                        <p:cTn id="57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9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49908 C -0.36129 0.55209 -0.41754 0.57223 -0.43646 0.54792 C -0.45417 0.52709 -0.43421 0.46412 -0.39098 0.40093 C -0.34775 0.33866 -0.29914 0.30116 -0.2816 0.32292 C -0.2625 0.34561 -0.2948 0.40625 -0.35122 0.45348 C -0.40799 0.49862 -0.46372 0.51482 -0.48056 0.49445 C -0.49844 0.47223 -0.47934 0.40672 -0.4382 0.34445 C -0.39445 0.28218 -0.34358 0.24653 -0.32639 0.26783 C -0.30851 0.29005 -0.3415 0.34977 -0.39671 0.39653 C -0.45278 0.44352 -0.50782 0.46088 -0.5257 0.43912 C -0.54427 0.41621 -0.52622 0.35047 -0.48299 0.2875 C -0.44011 0.22639 -0.38959 0.18982 -0.37049 0.21389 C -0.35434 0.23287 -0.38733 0.29422 -0.44132 0.34121 C -0.49636 0.38866 -0.55469 0.40394 -0.57205 0.38264 C -0.58872 0.36204 -0.57014 0.29537 -0.52743 0.23357 C -0.48334 0.17037 -0.43403 0.13635 -0.41632 0.15834 C -0.39896 0.17848 -0.43073 0.23889 -0.48646 0.28519 C -0.54202 0.33102 -0.59914 0.35 -0.6158 0.32894 C -0.63559 0.30487 -0.61407 0.24144 -0.57084 0.17894 C -0.52743 0.11598 -0.47813 0.08149 -0.46025 0.10348 C -0.44323 0.125 -0.4757 0.18403 -0.53021 0.23149 C -0.58612 0.27662 -0.6448 0.29399 -0.66007 0.27524 C -0.67796 0.25348 -0.65695 0.18635 -0.61546 0.12338 C -0.57205 0.06204 -0.52309 0.02825 -0.50487 0.04931 C -0.48959 0.06922 -0.52049 0.12801 -0.57552 0.17709 C -0.63039 0.22292 -0.68889 0.23982 -0.7066 0.21783 C -0.72275 0.19862 -0.70365 0.13033 -0.66042 0.06667 C -0.61702 0.00487 -0.5691 -0.02824 -0.55174 -0.0074 C -0.53351 0.01412 -0.56528 0.07338 -0.62066 0.11945 C -0.6757 0.16528 -0.73368 0.18612 -0.7507 0.16459 C -0.76771 0.14213 -0.74723 0.07709 -0.704 0.01389 C -0.6599 -0.04791 -0.61146 -0.08078 -0.59445 -0.05925 C -0.57848 -0.03981 -0.60816 0.01713 -0.66528 0.06135 " pathEditMode="relative" rAng="-2847123" ptsTypes="fffffffffffffffffffffffffffffffff">
                                      <p:cBhvr>
                                        <p:cTn id="60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500"/>
                            </p:stCondLst>
                            <p:childTnLst>
                              <p:par>
                                <p:cTn id="6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000"/>
                            </p:stCondLst>
                            <p:childTnLst>
                              <p:par>
                                <p:cTn id="69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528 0.06135 L -0.43438 0.05764 C -0.38785 0.05811 -0.35296 0.08519 -0.32605 0.12061 C -0.30591 0.16945 -0.31632 0.22709 -0.34879 0.2875 L -0.46077 0.54352 " pathEditMode="relative" rAng="-1768837" ptsTypes="FffFF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07407E-6 C 0.00469 -0.00649 0.00573 -0.00926 0.01111 -0.01158 C 0.01545 -0.01991 0.02032 -0.02917 0.02743 -0.03241 C 0.0323 -0.03681 0.03802 -0.03936 0.04254 -0.04399 C 0.05052 -0.05186 0.0599 -0.0588 0.06858 -0.06482 C 0.07691 -0.07616 0.08698 -0.07894 0.09723 -0.0838 C 0.1191 -0.09399 0.12813 -0.09977 0.15209 -0.10301 C 0.19375 -0.10232 0.23525 -0.10301 0.27674 -0.10116 C 0.27813 -0.10116 0.2783 -0.09769 0.27952 -0.09723 C 0.29358 -0.09074 0.31146 -0.08588 0.32605 -0.08195 C 0.33594 -0.07315 0.32327 -0.08334 0.33716 -0.07639 C 0.35087 -0.06945 0.3625 -0.05649 0.37691 -0.05162 C 0.38664 -0.03774 0.40191 -0.0338 0.41389 -0.02477 C 0.42049 -0.01991 0.43438 -0.01343 0.43438 -0.0132 C 0.43993 -0.00209 0.44705 0.00601 0.45643 0.00949 C 0.46407 0.01574 0.47101 0.02314 0.4783 0.03032 C 0.4849 0.0368 0.48941 0.04676 0.49618 0.05324 C 0.50382 0.06041 0.51094 0.06805 0.51806 0.07615 C 0.52691 0.08611 0.54202 0.10069 0.54688 0.1162 C 0.54948 0.12476 0.54983 0.12986 0.55105 0.13888 C 0.55677 0.12662 0.55712 0.11041 0.56198 0.09699 C 0.56754 0.08194 0.57431 0.06736 0.58108 0.05324 C 0.58559 0.04398 0.58438 0.0412 0.59063 0.03217 C 0.59445 0.01828 0.60226 0.00648 0.6099 -0.00394 C 0.62032 -0.01806 0.60816 -0.00487 0.61684 -0.01922 C 0.61789 -0.02084 0.61962 -0.02153 0.62084 -0.02292 C 0.62917 -0.03218 0.63611 -0.04213 0.64688 -0.04584 C 0.65573 -0.0551 0.6691 -0.05903 0.67969 -0.06297 C 0.68559 -0.06505 0.69757 -0.06875 0.69757 -0.06852 C 0.75105 -0.0669 0.74184 -0.07061 0.77014 -0.06297 C 0.77934 -0.05278 0.79098 -0.04769 0.80191 -0.0419 C 0.8073 -0.03889 0.81094 -0.03473 0.81684 -0.03241 C 0.82188 -0.02801 0.825 -0.02292 0.83056 -0.01922 C 0.8316 -0.01783 0.83212 -0.01621 0.83334 -0.01528 C 0.83455 -0.01436 0.83611 -0.01459 0.83733 -0.01343 C 0.84983 -0.00047 0.83941 -0.00625 0.84827 -0.00209 C 0.85348 0.00509 0.85261 0.00902 0.8566 0.01713 C 0.85903 0.02708 0.86771 0.04166 0.87292 0.04953 C 0.87344 0.05208 0.87448 0.05949 0.87448 0.05694 C 0.87448 0.04861 0.8724 0.04051 0.87171 0.03217 C 0.87014 0.0125 0.86927 -0.00718 0.86771 -0.02686 C 0.86702 -0.0338 0.86598 -0.04074 0.86476 -0.04769 C 0.86424 -0.05162 0.86216 -0.05926 0.86216 -0.05903 C 0.85921 -0.09746 0.84861 -0.13519 0.84011 -0.17153 C 0.83959 -0.17454 0.83716 -0.17639 0.83594 -0.17917 C 0.83316 -0.18612 0.83021 -0.19468 0.82778 -0.20209 C 0.82205 -0.22061 0.80834 -0.24815 0.7948 -0.25533 C 0.78681 -0.2669 0.79549 -0.25533 0.78403 -0.26667 C 0.77882 -0.27176 0.77396 -0.27871 0.76893 -0.2838 C 0.75504 -0.29723 0.73907 -0.30672 0.72379 -0.31621 C 0.71372 -0.32246 0.70417 -0.32963 0.69341 -0.33334 C 0.68004 -0.34283 0.66441 -0.35301 0.64966 -0.35625 C 0.63716 -0.36343 0.64427 -0.35996 0.62361 -0.36574 C 0.62084 -0.36644 0.61528 -0.36783 0.61528 -0.3676 C 0.59375 -0.38287 0.56563 -0.38241 0.54271 -0.38496 C 0.54757 -0.39121 0.55052 -0.39468 0.55643 -0.4 C 0.56233 -0.4051 0.55556 -0.40348 0.56337 -0.40764 C 0.56546 -0.4088 0.56806 -0.40857 0.57014 -0.40973 C 0.57587 -0.4125 0.58108 -0.41598 0.58664 -0.41922 C 0.59011 -0.4213 0.5974 -0.42292 0.5974 -0.42269 C 0.60486 -0.42987 0.61372 -0.42871 0.62223 -0.43056 C 0.70191 -0.46737 0.79879 -0.43403 0.88525 -0.42871 C 0.89601 -0.42593 0.90278 -0.42153 0.91285 -0.41922 C 0.91736 -0.41505 0.92171 -0.41297 0.92639 -0.40973 C 0.93004 -0.40487 0.93282 -0.40232 0.9375 -0.4 C 0.94671 -0.38797 0.94427 -0.37848 0.94427 -0.36019 " pathEditMode="relative" rAng="0" ptsTypes="fffffffffffffffffffffffffffffffffffffffffffffffffffffffffffffffffA">
                                      <p:cBhvr>
                                        <p:cTn id="73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427 -0.36019 C 0.94427 -0.31621 0.87709 -0.2801 0.79549 -0.2801 C 0.69913 -0.2801 0.66441 -0.32014 0.64983 -0.34422 L 0.6349 -0.37616 C 0.61979 -0.40024 0.58264 -0.44028 0.47413 -0.44028 C 0.40452 -0.44028 0.3257 -0.40417 0.3257 -0.36019 C 0.3257 -0.31621 0.40452 -0.2801 0.47413 -0.2801 C 0.58264 -0.2801 0.61979 -0.32014 0.6349 -0.34422 L 0.64983 -0.37616 C 0.66441 -0.40024 0.69913 -0.44028 0.79549 -0.44028 C 0.87709 -0.44028 0.94427 -0.40417 0.94427 -0.36019 Z " pathEditMode="relative" rAng="0" ptsTypes="ffFffffFfff">
                                      <p:cBhvr>
                                        <p:cTn id="7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7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8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C 0.0276 0.00394 0.04444 0.00926 0.06441 0.03426 C 0.06614 0.03889 0.06857 0.04306 0.07014 0.04792 C 0.07587 0.06528 0.06718 0.04676 0.0743 0.06088 C 0.07725 0.07732 0.08073 0.09399 0.08298 0.11042 C 0.08264 0.12686 0.08871 0.1838 0.07569 0.20949 C 0.07118 0.22848 0.07465 0.22246 0.06857 0.23056 C 0.06614 0.24028 0.06423 0.25047 0.06007 0.25903 C 0.05798 0.2757 0.0559 0.29468 0.05156 0.31042 C 0.05017 0.31551 0.04843 0.32061 0.04722 0.3257 C 0.0467 0.32755 0.04479 0.3301 0.04583 0.33149 C 0.04687 0.33287 0.04757 0.32871 0.04861 0.32755 C 0.05 0.32616 0.05139 0.325 0.05295 0.32385 C 0.05781 0.32014 0.0618 0.3176 0.0658 0.31227 C 0.08819 0.31366 0.11059 0.31528 0.13298 0.31806 C 0.146 0.32408 0.15955 0.32477 0.17291 0.3294 C 0.17951 0.33172 0.18698 0.33449 0.19288 0.33912 C 0.19496 0.34074 0.19652 0.34329 0.19861 0.34468 C 0.20173 0.34676 0.20538 0.34676 0.20868 0.34862 C 0.21771 0.35394 0.22552 0.36158 0.23437 0.3676 C 0.23819 0.37014 0.24583 0.37524 0.24583 0.37524 C 0.25191 0.38357 0.26007 0.38959 0.26857 0.39237 C 0.27604 0.40232 0.28472 0.40811 0.29427 0.4132 C 0.29982 0.42061 0.30538 0.42987 0.31284 0.43241 C 0.31337 0.43496 0.31319 0.43797 0.31441 0.44005 C 0.31527 0.44167 0.31736 0.44074 0.31857 0.4419 C 0.32361 0.44723 0.32847 0.45301 0.33298 0.45903 C 0.33837 0.46621 0.34184 0.47477 0.34722 0.48195 C 0.35104 0.49213 0.35451 0.49977 0.36146 0.50672 C 0.36371 0.51574 0.37257 0.52315 0.37725 0.5294 C 0.37847 0.53102 0.37899 0.53334 0.38003 0.53519 C 0.39305 0.55649 0.39705 0.56505 0.40573 0.58866 C 0.41059 0.62848 0.40955 0.66852 0.41284 0.70857 C 0.41406 0.72199 0.41701 0.73519 0.41857 0.74862 C 0.41753 0.71621 0.42257 0.7051 0.40868 0.68565 C 0.40642 0.67662 0.39965 0.67292 0.39427 0.66667 C 0.38628 0.65718 0.38576 0.65718 0.37725 0.64954 C 0.36962 0.64283 0.36562 0.63612 0.35729 0.63241 C 0.35087 0.62385 0.3375 0.61806 0.32864 0.61528 C 0.3217 0.60602 0.30955 0.60718 0.3 0.60371 C 0.29045 0.59514 0.2783 0.59375 0.26718 0.59237 C 0.17465 0.55787 0.07187 0.56412 -0.02136 0.59422 C -0.02882 0.60417 -0.04132 0.60625 -0.05139 0.60949 C -0.06146 0.62014 -0.06997 0.62176 -0.08143 0.62662 C -0.08698 0.63449 -0.10191 0.63843 -0.1099 0.64375 C -0.11511 0.6544 -0.12066 0.6632 -0.12709 0.67246 C -0.12882 0.67963 -0.13091 0.68149 -0.13559 0.68565 C -0.14219 0.69908 -0.13837 0.69468 -0.14566 0.70093 C -0.14879 0.70764 -0.15018 0.70996 -0.15573 0.71227 C -0.16216 0.7213 -0.154 0.71065 -0.16424 0.71991 C -0.16841 0.72362 -0.17049 0.72709 -0.1757 0.7294 C -0.18004 0.73542 -0.18282 0.74283 -0.18716 0.74862 C -0.19202 0.76204 -0.18993 0.75348 -0.18993 0.77524 " pathEditMode="relative" rAng="0" ptsTypes="ffffffffffffffffffffffffffffffffffffffffffffffffffffA">
                                      <p:cBhvr>
                                        <p:cTn id="8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8" presetID="1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93 0.77523 C -0.0625 0.67894 -0.00278 0.50278 -0.05469 0.37986 C -0.00278 0.50278 0.14045 0.52408 0.2684 0.42801 C 0.14045 0.52408 0.08333 0.70047 0.13541 0.82361 C 0.08333 0.70047 -0.0625 0.67894 -0.18993 0.77523 Z " pathEditMode="relative" rAng="-1763839" ptsTypes="fffff">
                                      <p:cBhvr>
                                        <p:cTn id="89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1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0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0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09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1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0"/>
                </p:tgtEl>
              </p:cMediaNode>
            </p:audio>
          </p:childTnLst>
        </p:cTn>
      </p:par>
    </p:tnLst>
    <p:bldLst>
      <p:bldP spid="23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Жабы и лягушки бывают разные: по размеру, по цвету.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Жабы обычно большие, а лягушки маленькие</a:t>
            </a:r>
            <a:endParaRPr lang="ru-RU" sz="1800" dirty="0"/>
          </a:p>
        </p:txBody>
      </p:sp>
      <p:pic>
        <p:nvPicPr>
          <p:cNvPr id="9219" name="Рисунок 2" descr="524407_m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5105400" cy="4171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1376455014_541384807.jpg"/>
          <p:cNvPicPr>
            <a:picLocks noChangeAspect="1"/>
          </p:cNvPicPr>
          <p:nvPr/>
        </p:nvPicPr>
        <p:blipFill>
          <a:blip r:embed="rId3"/>
          <a:srcRect b="8366"/>
          <a:stretch>
            <a:fillRect/>
          </a:stretch>
        </p:blipFill>
        <p:spPr bwMode="auto">
          <a:xfrm>
            <a:off x="5334000" y="914400"/>
            <a:ext cx="3492500" cy="2851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150310211015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962400"/>
            <a:ext cx="3505200" cy="221297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059238" cy="4013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Жабы и лягушки обычно имеют коричневатую или зеленую окраску</a:t>
            </a:r>
          </a:p>
        </p:txBody>
      </p:sp>
      <p:pic>
        <p:nvPicPr>
          <p:cNvPr id="10244" name="Рисунок 3" descr="kvakha-565x3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38613" cy="3124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…с полосками и пятнами других цветов.</a:t>
            </a:r>
          </a:p>
        </p:txBody>
      </p:sp>
      <p:pic>
        <p:nvPicPr>
          <p:cNvPr id="11267" name="Рисунок 3" descr="104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3962400" cy="3352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3893165" cy="2590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24200"/>
            <a:ext cx="3563938" cy="31814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32685043_1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486400" y="381000"/>
            <a:ext cx="3276600" cy="254704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74344"/>
            <a:ext cx="3333744" cy="24308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818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Но некоторые лягушки – яркие: зелёные, </a:t>
            </a:r>
            <a:r>
              <a:rPr lang="ru-RU" altLang="ru-RU" dirty="0" err="1"/>
              <a:t>голубые</a:t>
            </a:r>
            <a:r>
              <a:rPr lang="ru-RU" altLang="ru-RU" dirty="0"/>
              <a:t>, белые, желтые, красные</a:t>
            </a:r>
            <a:r>
              <a:rPr lang="ru-RU" altLang="ru-RU" dirty="0" smtClean="0"/>
              <a:t>. </a:t>
            </a:r>
          </a:p>
          <a:p>
            <a:r>
              <a:rPr lang="ru-RU" altLang="ru-RU" dirty="0" smtClean="0"/>
              <a:t>                                     Обычно яркие лягушки - ядовитые  </a:t>
            </a:r>
            <a:endParaRPr lang="ru-RU" altLang="ru-RU" dirty="0"/>
          </a:p>
        </p:txBody>
      </p:sp>
      <p:pic>
        <p:nvPicPr>
          <p:cNvPr id="12292" name="Рисунок 3" descr="79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3733800"/>
            <a:ext cx="3622675" cy="26257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1" y="1127930"/>
            <a:ext cx="3171852" cy="24121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zheltaya_lyagushka_60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3657600"/>
            <a:ext cx="3657600" cy="2743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" descr="51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2819400"/>
            <a:ext cx="2209800" cy="1538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prudovaya-lyagushka-bi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066800"/>
            <a:ext cx="477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81000" y="381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У лягушек кожа гладкая и блестящая</a:t>
            </a:r>
            <a:r>
              <a:rPr lang="en-US" altLang="ru-RU"/>
              <a:t>.</a:t>
            </a:r>
            <a:endParaRPr lang="ru-RU" altLang="ru-RU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181600" y="16764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Кожа жаб – шероховатая, бугристая</a:t>
            </a:r>
            <a:endParaRPr lang="ru-RU"/>
          </a:p>
        </p:txBody>
      </p:sp>
      <p:pic>
        <p:nvPicPr>
          <p:cNvPr id="1331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19400"/>
            <a:ext cx="4284663" cy="352901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648200" cy="440372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22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Лягушки и жабы – амфибии. Это значит, что они живут и на суше, и в воде.</a:t>
            </a:r>
          </a:p>
        </p:txBody>
      </p:sp>
      <p:pic>
        <p:nvPicPr>
          <p:cNvPr id="14340" name="Рисунок 4" descr="424099762d0162edf754a4c3f5dc23ee_resized_width_c55b0097db4716f7795f29aae20970a2_500_q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5332413" cy="35845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089400" cy="3775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855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Лягушки обычно живут там, где влажно – в болотах, прудах и заросших реках.</a:t>
            </a:r>
          </a:p>
        </p:txBody>
      </p:sp>
      <p:pic>
        <p:nvPicPr>
          <p:cNvPr id="15364" name="Рисунок 3" descr="danilovichi-1397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733800"/>
            <a:ext cx="3429000" cy="25701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dd1ecd4866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352800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495800" y="2209800"/>
            <a:ext cx="381000" cy="2286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4495800" y="4800600"/>
            <a:ext cx="381000" cy="228600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19400"/>
            <a:ext cx="3925888" cy="36512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362200" y="381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    Жабы могут жить в сухих местах</a:t>
            </a:r>
            <a:r>
              <a:rPr lang="en-US" altLang="ru-RU"/>
              <a:t>.</a:t>
            </a:r>
            <a:endParaRPr lang="ru-RU" altLang="ru-RU"/>
          </a:p>
        </p:txBody>
      </p:sp>
      <p:pic>
        <p:nvPicPr>
          <p:cNvPr id="16388" name="Рисунок 3" descr="slide_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5181600" cy="4267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147</Words>
  <Application>Microsoft Office PowerPoint</Application>
  <PresentationFormat>Экран (4:3)</PresentationFormat>
  <Paragraphs>20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Лягушки – это интересно!</vt:lpstr>
      <vt:lpstr>Жабы и лягушки бывают разные: по размеру, по цвету.  Жабы обычно большие, а лягушки маленькие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Лягушки – это интересно!</dc:title>
  <dc:creator>LeX</dc:creator>
  <cp:lastModifiedBy>Алёна</cp:lastModifiedBy>
  <cp:revision>8</cp:revision>
  <dcterms:created xsi:type="dcterms:W3CDTF">2015-03-22T19:01:32Z</dcterms:created>
  <dcterms:modified xsi:type="dcterms:W3CDTF">2015-03-23T08:32:46Z</dcterms:modified>
</cp:coreProperties>
</file>