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7"/>
  </p:notesMasterIdLst>
  <p:handoutMasterIdLst>
    <p:handoutMasterId r:id="rId18"/>
  </p:handout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310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52030-183E-4612-9E67-DD4A299BD7EF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26D4C-0CCC-4CB3-BB63-3441E683E5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F15C7-642C-4FAF-9A83-C9DEF55E974F}" type="datetimeFigureOut">
              <a:rPr lang="ru-RU" smtClean="0"/>
              <a:pPr/>
              <a:t>20.03.2015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97715-E5C3-4DBA-9BAB-EB0574DBDE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DD3A-2DB6-416E-A7F9-E25F2E9642CD}" type="datetime1">
              <a:rPr lang="ru-RU" smtClean="0"/>
              <a:pPr/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4915A-81C1-41EE-A42E-90B0F4CC90B4}" type="datetime1">
              <a:rPr lang="ru-RU" smtClean="0"/>
              <a:pPr/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99031-EF0C-483D-BA95-24E723E33DE6}" type="datetime1">
              <a:rPr lang="ru-RU" smtClean="0"/>
              <a:pPr/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C14C-A74D-4B77-8BB8-CBC7D0135E85}" type="datetime1">
              <a:rPr lang="ru-RU" smtClean="0"/>
              <a:pPr/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B0FC-87C0-4FA6-9034-B498C1AFDCBF}" type="datetime1">
              <a:rPr lang="ru-RU" smtClean="0"/>
              <a:pPr/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AD5D-04F9-4E14-992F-0AAC6E68247B}" type="datetime1">
              <a:rPr lang="ru-RU" smtClean="0"/>
              <a:pPr/>
              <a:t>20.03.2015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D7BA9-4740-4C9A-BFD1-3F08CE1A75A3}" type="datetime1">
              <a:rPr lang="ru-RU" smtClean="0"/>
              <a:pPr/>
              <a:t>20.03.2015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BE87-27AD-4546-A0A2-80BB0A30A15E}" type="datetime1">
              <a:rPr lang="ru-RU" smtClean="0"/>
              <a:pPr/>
              <a:t>20.03.2015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7C85-4ABB-4303-95B1-027D466972F7}" type="datetime1">
              <a:rPr lang="ru-RU" smtClean="0"/>
              <a:pPr/>
              <a:t>20.03.2015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B9535-FB65-4CCB-A3F1-8CD3A854BD60}" type="datetime1">
              <a:rPr lang="ru-RU" smtClean="0"/>
              <a:pPr/>
              <a:t>20.03.2015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B42C-F2DC-4940-AE89-F0752376D6BC}" type="datetime1">
              <a:rPr lang="ru-RU" smtClean="0"/>
              <a:pPr/>
              <a:t>20.03.2015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9D7C7-EFE7-4FF8-A6C4-FB95B761722A}" type="datetime1">
              <a:rPr lang="ru-RU" smtClean="0"/>
              <a:pPr/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ru-RU" sz="73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С чего начинается Родина</a:t>
            </a:r>
            <a:r>
              <a:rPr lang="ru-RU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/>
            </a:r>
            <a:br>
              <a:rPr lang="ru-RU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</a:br>
            <a:endParaRPr lang="ru-RU" dirty="0"/>
          </a:p>
        </p:txBody>
      </p:sp>
      <p:pic>
        <p:nvPicPr>
          <p:cNvPr id="4" name="Picture 2" descr="C:\Users\Buyna\Desktop\знатоки\img0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4687" t="38556" r="39844" b="9722"/>
          <a:stretch>
            <a:fillRect/>
          </a:stretch>
        </p:blipFill>
        <p:spPr bwMode="auto">
          <a:xfrm>
            <a:off x="285720" y="2643182"/>
            <a:ext cx="4643470" cy="35004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2" descr="C:\Users\Buyna\Desktop\знатоки\img0 (2).jpg"/>
          <p:cNvPicPr>
            <a:picLocks noChangeAspect="1" noChangeArrowheads="1"/>
          </p:cNvPicPr>
          <p:nvPr/>
        </p:nvPicPr>
        <p:blipFill>
          <a:blip r:embed="rId2"/>
          <a:srcRect l="61719" t="60185" r="3906" b="9722"/>
          <a:stretch>
            <a:fillRect/>
          </a:stretch>
        </p:blipFill>
        <p:spPr bwMode="auto">
          <a:xfrm>
            <a:off x="5429256" y="3714752"/>
            <a:ext cx="3143272" cy="22859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 descr="C:\Users\Buyna\Desktop\знатоки\img0 (2).jpg"/>
          <p:cNvPicPr>
            <a:picLocks noChangeAspect="1" noChangeArrowheads="1"/>
          </p:cNvPicPr>
          <p:nvPr/>
        </p:nvPicPr>
        <p:blipFill>
          <a:blip r:embed="rId2"/>
          <a:srcRect l="69532" t="38556" r="14062" b="45457"/>
          <a:stretch>
            <a:fillRect/>
          </a:stretch>
        </p:blipFill>
        <p:spPr bwMode="auto">
          <a:xfrm>
            <a:off x="6072198" y="1928802"/>
            <a:ext cx="1857388" cy="1428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Buyna\Desktop\знатоки\img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Buyna\Desktop\знатоки\img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-35719"/>
            <a:ext cx="9191625" cy="689371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Buyna\Desktop\знатоки\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Buyna\Desktop\знатоки\img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Buyna\Desktop\знатоки\img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Buyna\Desktop\знатоки\img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7859"/>
            <a:ext cx="9144001" cy="685800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uyna\Desktop\знатоки\img1.jpg"/>
          <p:cNvPicPr>
            <a:picLocks noChangeAspect="1" noChangeArrowheads="1"/>
          </p:cNvPicPr>
          <p:nvPr/>
        </p:nvPicPr>
        <p:blipFill>
          <a:blip r:embed="rId2"/>
          <a:srcRect b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Buyna\Desktop\знатоки\img2.jpg"/>
          <p:cNvPicPr>
            <a:picLocks noChangeAspect="1" noChangeArrowheads="1"/>
          </p:cNvPicPr>
          <p:nvPr/>
        </p:nvPicPr>
        <p:blipFill>
          <a:blip r:embed="rId2"/>
          <a:srcRect b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Buyna\Desktop\знатоки\img3.jpg"/>
          <p:cNvPicPr>
            <a:picLocks noChangeAspect="1" noChangeArrowheads="1"/>
          </p:cNvPicPr>
          <p:nvPr/>
        </p:nvPicPr>
        <p:blipFill>
          <a:blip r:embed="rId2"/>
          <a:srcRect b="937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Buyna\Desktop\знатоки\img4.jpg"/>
          <p:cNvPicPr>
            <a:picLocks noChangeAspect="1" noChangeArrowheads="1"/>
          </p:cNvPicPr>
          <p:nvPr/>
        </p:nvPicPr>
        <p:blipFill>
          <a:blip r:embed="rId2"/>
          <a:srcRect b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Buyna\Desktop\знатоки\img5.jpg"/>
          <p:cNvPicPr>
            <a:picLocks noChangeAspect="1" noChangeArrowheads="1"/>
          </p:cNvPicPr>
          <p:nvPr/>
        </p:nvPicPr>
        <p:blipFill>
          <a:blip r:embed="rId2"/>
          <a:srcRect b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Buyna\Desktop\знатоки\img6.jpg"/>
          <p:cNvPicPr>
            <a:picLocks noChangeAspect="1" noChangeArrowheads="1"/>
          </p:cNvPicPr>
          <p:nvPr/>
        </p:nvPicPr>
        <p:blipFill>
          <a:blip r:embed="rId2"/>
          <a:srcRect b="93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6143644"/>
            <a:ext cx="9144000" cy="566738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chemeClr val="bg1"/>
                </a:solidFill>
              </a:rPr>
              <a:t>с</a:t>
            </a:r>
            <a:r>
              <a:rPr lang="ru-RU" sz="2800" i="1" dirty="0" smtClean="0">
                <a:solidFill>
                  <a:schemeClr val="bg1"/>
                </a:solidFill>
              </a:rPr>
              <a:t> заветной скамьи у ворот</a:t>
            </a:r>
            <a:endParaRPr lang="ru-RU" sz="28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6" name="Picture 4" descr="C:\Users\Buyna\Desktop\знатоки\img7.jpg"/>
          <p:cNvPicPr>
            <a:picLocks noGrp="1" noChangeAspect="1" noChangeArrowheads="1"/>
          </p:cNvPicPr>
          <p:nvPr>
            <p:ph type="pic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Buyna\Desktop\знатоки\img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9</Words>
  <PresentationFormat>Экран (4:3)</PresentationFormat>
  <Paragraphs>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 чего начинается Родина </vt:lpstr>
      <vt:lpstr>Слайд 2</vt:lpstr>
      <vt:lpstr>Слайд 3</vt:lpstr>
      <vt:lpstr>Слайд 4</vt:lpstr>
      <vt:lpstr>Слайд 5</vt:lpstr>
      <vt:lpstr>Слайд 6</vt:lpstr>
      <vt:lpstr>с заветной скамьи у ворот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Buyna</dc:creator>
  <cp:lastModifiedBy>Buyna</cp:lastModifiedBy>
  <cp:revision>7</cp:revision>
  <dcterms:created xsi:type="dcterms:W3CDTF">2015-01-14T14:48:20Z</dcterms:created>
  <dcterms:modified xsi:type="dcterms:W3CDTF">2015-03-20T10:52:39Z</dcterms:modified>
</cp:coreProperties>
</file>