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5D277-E3CB-4500-B422-BACA9BCFF23F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D7857-8F9A-4007-A37D-8BF0A9407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D7857-8F9A-4007-A37D-8BF0A940724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CC9C-2F84-409C-AC98-70A270AF63F2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52AA-3FAA-4E20-B4D9-29456E684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CC9C-2F84-409C-AC98-70A270AF63F2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52AA-3FAA-4E20-B4D9-29456E684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CC9C-2F84-409C-AC98-70A270AF63F2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52AA-3FAA-4E20-B4D9-29456E684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CC9C-2F84-409C-AC98-70A270AF63F2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52AA-3FAA-4E20-B4D9-29456E684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CC9C-2F84-409C-AC98-70A270AF63F2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52AA-3FAA-4E20-B4D9-29456E684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CC9C-2F84-409C-AC98-70A270AF63F2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52AA-3FAA-4E20-B4D9-29456E684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CC9C-2F84-409C-AC98-70A270AF63F2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52AA-3FAA-4E20-B4D9-29456E684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CC9C-2F84-409C-AC98-70A270AF63F2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52AA-3FAA-4E20-B4D9-29456E684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CC9C-2F84-409C-AC98-70A270AF63F2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52AA-3FAA-4E20-B4D9-29456E684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CC9C-2F84-409C-AC98-70A270AF63F2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52AA-3FAA-4E20-B4D9-29456E684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CC9C-2F84-409C-AC98-70A270AF63F2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52AA-3FAA-4E20-B4D9-29456E684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6CC9C-2F84-409C-AC98-70A270AF63F2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F52AA-3FAA-4E20-B4D9-29456E684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Windows\System32\config\systemprofile\Music\&#1052;&#1077;&#1083;&#1086;&#1076;&#1080;&#1103;%20-%20&#1064;&#1059;&#1052;%20&#1052;&#1054;&#1056;&#1071;%20%20(audiopoisk.com)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Windows\System32\config\systemprofile\Music\tainstvennyi_les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Windows\System32\config\systemprofile\Music\&#1096;&#1091;&#1084;%20&#1075;&#1086;&#1088;&#1086;&#1076;&#1072;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64688" y="1628800"/>
            <a:ext cx="2875856" cy="115212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-1044624" y="6858000"/>
            <a:ext cx="6120680" cy="459432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259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96932"/>
            <a:ext cx="806489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11560" y="-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" name="WordArt 1"/>
          <p:cNvSpPr>
            <a:spLocks noChangeArrowheads="1" noChangeShapeType="1" noTextEdit="1"/>
          </p:cNvSpPr>
          <p:nvPr/>
        </p:nvSpPr>
        <p:spPr bwMode="auto">
          <a:xfrm>
            <a:off x="1763688" y="188640"/>
            <a:ext cx="5934075" cy="9620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188640"/>
            <a:ext cx="4139275" cy="83099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rtlCol="0">
            <a:prstTxWarp prst="textInflat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solidFill>
                  <a:schemeClr val="accent3"/>
                </a:solidFill>
              </a:rPr>
              <a:t>The ABC - party</a:t>
            </a:r>
            <a:endParaRPr lang="ru-RU" sz="48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53490">
            <a:off x="549339" y="841234"/>
            <a:ext cx="8778595" cy="722035"/>
          </a:xfrm>
        </p:spPr>
        <p:txBody>
          <a:bodyPr>
            <a:noAutofit/>
          </a:bodyPr>
          <a:lstStyle/>
          <a:p>
            <a:endParaRPr lang="ru-RU" sz="115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 rot="21099815">
            <a:off x="2607378" y="2369057"/>
            <a:ext cx="3327814" cy="95434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smtClean="0"/>
              <a:t>London</a:t>
            </a:r>
            <a:endParaRPr lang="ru-RU" sz="6600" dirty="0"/>
          </a:p>
        </p:txBody>
      </p:sp>
      <p:pic>
        <p:nvPicPr>
          <p:cNvPr id="6" name="Picture 2" descr="C:\Windows\System32\config\systemprofile\Pictures\36168c9411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280920" cy="6210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971600" y="404664"/>
            <a:ext cx="3415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C00000"/>
                </a:solidFill>
                <a:latin typeface="AR JULIAN" pitchFamily="2" charset="0"/>
              </a:rPr>
              <a:t>London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Пролив Ла – Манш (или Английский канал)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Windows\System32\config\systemprofile\Pictures\ла-манш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10076"/>
          <a:stretch>
            <a:fillRect/>
          </a:stretch>
        </p:blipFill>
        <p:spPr bwMode="auto">
          <a:xfrm>
            <a:off x="0" y="1412776"/>
            <a:ext cx="9144000" cy="5256584"/>
          </a:xfrm>
          <a:prstGeom prst="rect">
            <a:avLst/>
          </a:prstGeom>
          <a:noFill/>
        </p:spPr>
      </p:pic>
      <p:pic>
        <p:nvPicPr>
          <p:cNvPr id="7" name="Мелодия - ШУМ МОРЯ  (audiopoisk.com)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37220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3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92696"/>
            <a:ext cx="2170584" cy="288032"/>
          </a:xfrm>
        </p:spPr>
        <p:txBody>
          <a:bodyPr>
            <a:normAutofit fontScale="90000"/>
          </a:bodyPr>
          <a:lstStyle/>
          <a:p>
            <a:endParaRPr lang="ru-RU" sz="6000" dirty="0"/>
          </a:p>
        </p:txBody>
      </p:sp>
      <p:pic>
        <p:nvPicPr>
          <p:cNvPr id="3075" name="Picture 3" descr="C:\Windows\System32\config\systemprofile\Pictures\лес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5589240"/>
            <a:ext cx="3096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FOREST</a:t>
            </a:r>
            <a:endParaRPr lang="ru-RU" sz="6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tainstvennyi_l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Windows\System32\config\systemprofile\Pictures\23542-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04664"/>
            <a:ext cx="5832648" cy="3825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Windows\System32\config\systemprofile\Pictures\London51.jpg"/>
          <p:cNvPicPr>
            <a:picLocks noChangeAspect="1" noChangeArrowheads="1"/>
          </p:cNvPicPr>
          <p:nvPr/>
        </p:nvPicPr>
        <p:blipFill>
          <a:blip r:embed="rId4" cstate="print"/>
          <a:srcRect l="26138" t="14568" r="36361" b="8221"/>
          <a:stretch>
            <a:fillRect/>
          </a:stretch>
        </p:blipFill>
        <p:spPr bwMode="auto">
          <a:xfrm>
            <a:off x="0" y="186431"/>
            <a:ext cx="2160240" cy="6671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пикадилл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4221088"/>
            <a:ext cx="5379298" cy="249289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131840" y="0"/>
            <a:ext cx="55303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Центр Лондона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шум горо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88424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88640"/>
            <a:ext cx="93965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BUCKINGHAM PALACE –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КОРОЛЕВСКИЙ ДВОРЕЦ  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4dd635cc44c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8280920" cy="46649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555776" y="6150114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СМЕНА КАРАУЛА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titled.png"/>
          <p:cNvPicPr>
            <a:picLocks noChangeAspect="1"/>
          </p:cNvPicPr>
          <p:nvPr/>
        </p:nvPicPr>
        <p:blipFill>
          <a:blip r:embed="rId2" cstate="print"/>
          <a:srcRect b="4412"/>
          <a:stretch>
            <a:fillRect/>
          </a:stretch>
        </p:blipFill>
        <p:spPr>
          <a:xfrm>
            <a:off x="2339752" y="476672"/>
            <a:ext cx="4765898" cy="6071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81513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     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The Queen Elizabeth II</a:t>
            </a:r>
          </a:p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            - Елизавета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II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 descr="untitled.png"/>
          <p:cNvPicPr>
            <a:picLocks noChangeAspect="1"/>
          </p:cNvPicPr>
          <p:nvPr/>
        </p:nvPicPr>
        <p:blipFill>
          <a:blip r:embed="rId2" cstate="print"/>
          <a:srcRect b="4412"/>
          <a:stretch>
            <a:fillRect/>
          </a:stretch>
        </p:blipFill>
        <p:spPr>
          <a:xfrm>
            <a:off x="2492152" y="629072"/>
            <a:ext cx="4765898" cy="607127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373616" cy="4104456"/>
          </a:xfrm>
        </p:spPr>
        <p:txBody>
          <a:bodyPr>
            <a:noAutofit/>
          </a:bodyPr>
          <a:lstStyle/>
          <a:p>
            <a:r>
              <a:rPr lang="en-US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GOODBYE</a:t>
            </a:r>
            <a:r>
              <a:rPr lang="en-US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ru-RU" sz="115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38</Words>
  <Application>Microsoft Office PowerPoint</Application>
  <PresentationFormat>Экран (4:3)</PresentationFormat>
  <Paragraphs>13</Paragraphs>
  <Slides>8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</vt:lpstr>
      <vt:lpstr>Слайд 2</vt:lpstr>
      <vt:lpstr>Пролив Ла – Манш (или Английский канал)</vt:lpstr>
      <vt:lpstr>Слайд 4</vt:lpstr>
      <vt:lpstr>Слайд 5</vt:lpstr>
      <vt:lpstr>Слайд 6</vt:lpstr>
      <vt:lpstr>Слайд 7</vt:lpstr>
      <vt:lpstr>GOODBYE!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Александр</dc:creator>
  <cp:lastModifiedBy>Александр</cp:lastModifiedBy>
  <cp:revision>44</cp:revision>
  <dcterms:created xsi:type="dcterms:W3CDTF">2013-11-22T11:24:52Z</dcterms:created>
  <dcterms:modified xsi:type="dcterms:W3CDTF">2015-01-30T14:49:37Z</dcterms:modified>
</cp:coreProperties>
</file>