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7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69FC056-D61A-4F3D-8479-895DC19D030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8EA934-B0D3-4E51-9222-1638DF4FA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B6337C-20C4-4F1C-94A1-C90709623920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Краски природы\KraskiPriod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07950" y="0"/>
            <a:ext cx="9259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220072" cy="1152128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82" y="1412776"/>
            <a:ext cx="5206190" cy="7200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K:\ProPowerPoint\Шаблоны\В работе\Краски природы\KraskiPriodyPrin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20638" y="0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188913"/>
            <a:ext cx="69135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835150" y="1412875"/>
            <a:ext cx="685165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938" y="6573838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FDEADA"/>
                </a:solidFill>
                <a:latin typeface="Bell MT" pitchFamily="18" charset="0"/>
              </a:rPr>
              <a:t>ProPowerPoint.Ru</a:t>
            </a:r>
            <a:endParaRPr lang="ru-RU" sz="1400" smtClean="0">
              <a:solidFill>
                <a:srgbClr val="FDEADA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115888"/>
            <a:ext cx="885825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ВЕСЕННЯЯ  КАРТИНКА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1571625"/>
            <a:ext cx="7786688" cy="178593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Дидактическая игра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для детей с 2 до 4 лет</a:t>
            </a:r>
          </a:p>
        </p:txBody>
      </p:sp>
    </p:spTree>
  </p:cSld>
  <p:clrMapOvr>
    <a:masterClrMapping/>
  </p:clrMapOvr>
  <p:transition advClick="0" advTm="10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DSC05716.JPG"/>
          <p:cNvPicPr>
            <a:picLocks noChangeAspect="1"/>
          </p:cNvPicPr>
          <p:nvPr/>
        </p:nvPicPr>
        <p:blipFill>
          <a:blip r:embed="rId2" cstate="screen">
            <a:lum contrast="40000"/>
          </a:blip>
          <a:srcRect/>
          <a:stretch>
            <a:fillRect/>
          </a:stretch>
        </p:blipFill>
        <p:spPr bwMode="auto">
          <a:xfrm>
            <a:off x="4500563" y="214313"/>
            <a:ext cx="442912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4" descr="DSC05721.JPG"/>
          <p:cNvPicPr>
            <a:picLocks noChangeAspect="1"/>
          </p:cNvPicPr>
          <p:nvPr/>
        </p:nvPicPr>
        <p:blipFill>
          <a:blip r:embed="rId3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1928813" y="214313"/>
            <a:ext cx="2068512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5" descr="DSC05719.JPG"/>
          <p:cNvPicPr>
            <a:picLocks noChangeAspect="1"/>
          </p:cNvPicPr>
          <p:nvPr/>
        </p:nvPicPr>
        <p:blipFill>
          <a:blip r:embed="rId4" cstate="screen">
            <a:lum contrast="40000"/>
          </a:blip>
          <a:srcRect/>
          <a:stretch>
            <a:fillRect/>
          </a:stretch>
        </p:blipFill>
        <p:spPr bwMode="auto">
          <a:xfrm>
            <a:off x="6143625" y="3000375"/>
            <a:ext cx="270668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6" descr="DSC05714.JPG"/>
          <p:cNvPicPr>
            <a:picLocks noChangeAspect="1"/>
          </p:cNvPicPr>
          <p:nvPr/>
        </p:nvPicPr>
        <p:blipFill>
          <a:blip r:embed="rId5" cstate="screen">
            <a:lum contrast="30000"/>
          </a:blip>
          <a:srcRect/>
          <a:stretch>
            <a:fillRect/>
          </a:stretch>
        </p:blipFill>
        <p:spPr bwMode="auto">
          <a:xfrm>
            <a:off x="214313" y="3071813"/>
            <a:ext cx="2428875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7" descr="DSC05718.JPG"/>
          <p:cNvPicPr>
            <a:picLocks noChangeAspect="1"/>
          </p:cNvPicPr>
          <p:nvPr/>
        </p:nvPicPr>
        <p:blipFill>
          <a:blip r:embed="rId6" cstate="screen">
            <a:lum bright="10000" contrast="30000"/>
          </a:blip>
          <a:srcRect/>
          <a:stretch>
            <a:fillRect/>
          </a:stretch>
        </p:blipFill>
        <p:spPr bwMode="auto">
          <a:xfrm>
            <a:off x="3214688" y="3143250"/>
            <a:ext cx="2357437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6913563" cy="53832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Презентацию подготовила педагог дополнительного образования 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Arno Pro Smbd"/>
              </a:rPr>
              <a:t> </a:t>
            </a:r>
            <a:r>
              <a:rPr lang="ru-RU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/>
              </a:rPr>
              <a:t>Кизейкова</a:t>
            </a:r>
            <a:r>
              <a:rPr lang="ru-RU" sz="2800" i="1" dirty="0" smtClean="0">
                <a:solidFill>
                  <a:srgbClr val="0070C0"/>
                </a:solidFill>
                <a:latin typeface="Arno Pro Smbd"/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Тамара </a:t>
            </a:r>
            <a: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Владимировна</a:t>
            </a:r>
            <a:br>
              <a:rPr lang="ru-RU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ГБДОУ детский сад № 2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Колпинского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ра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г. Санкт-Петербурга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 презентации использована авторская игра «Собери полянку»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и рисунки детей старшей и средней группы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детского сада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Краски природы\KraskiPrirodySlid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47625" y="0"/>
            <a:ext cx="9221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106488" y="188913"/>
            <a:ext cx="4965700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«Собери полянку»</a:t>
            </a: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Образовательные области: </a:t>
            </a: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познавательное развитие, социально-коммуникативное развитие, речевое развитие, художественно-эстетическое развитие.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Задачи: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формировать представления детей о цвете.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Способствовать умению выбирать нужные объекты и выкладывать их на </a:t>
            </a:r>
            <a:r>
              <a:rPr lang="ru-RU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ковролине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синхронно с текстом стихотворения.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Развивать мелкую моторику.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Способствовать развитию связной речи детей, как основы интеллектуальной деятельности (активизация словаря: «ручейки», «журчат», «солнышко», «лучики», «</a:t>
            </a:r>
            <a:r>
              <a:rPr lang="ru-RU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земелюшка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», «птички певчие», «венок», «подснежники»).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Воспитывать умение взаимодействовать в коллективе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, договариваться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, уступать, сопереживать героям и помогать.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Воспитывать эстетическое восприятие природы.</a:t>
            </a:r>
          </a:p>
          <a:p>
            <a:pPr eaLnBrk="1" hangingPunct="1">
              <a:defRPr/>
            </a:pPr>
            <a:endParaRPr lang="ru-RU" sz="2000" dirty="0" smtClean="0">
              <a:solidFill>
                <a:srgbClr val="00B050"/>
              </a:solidFill>
              <a:latin typeface="Arno Pro Smbd" pitchFamily="18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00B050"/>
              </a:solidFill>
              <a:latin typeface="Arno Pro Smbd" pitchFamily="18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rgbClr val="00B050"/>
              </a:solidFill>
              <a:latin typeface="Arno Pro Smbd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Материал: вырезанные из цветного картона (на «липучке» для </a:t>
            </a:r>
            <a:r>
              <a:rPr lang="ru-RU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ковролина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) цветы, трава, ручейки,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солнце, лучики, птички.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Содержимое 3" descr="DSC0569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835696" y="1772816"/>
            <a:ext cx="2697163" cy="2500313"/>
          </a:xfrm>
        </p:spPr>
      </p:pic>
      <p:pic>
        <p:nvPicPr>
          <p:cNvPr id="5124" name="Рисунок 4" descr="DSC05699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3" y="1928813"/>
            <a:ext cx="14763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5" descr="DSC05697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44208" y="1268760"/>
            <a:ext cx="23574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6" descr="DSC05693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500313" y="4500563"/>
            <a:ext cx="6286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7" descr="DSC05698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660232" y="2852936"/>
            <a:ext cx="20002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6913563" cy="7397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Проведение игры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150" y="857250"/>
            <a:ext cx="7308850" cy="5811838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I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вариант: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Взрослый читает стихотворение от имени Солнышка и просит ребёнка найти лучики и назвать, какого они цвета.</a:t>
            </a:r>
            <a:endParaRPr lang="en-US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II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вариант: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Взрослый читает «Весеннее стихотворение» и предлагает ребёнку выложить на </a:t>
            </a:r>
            <a:r>
              <a:rPr lang="ru-RU" sz="1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ковролине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весеннюю картинку, называя цвет каждого предмета.</a:t>
            </a:r>
            <a:endParaRPr lang="en-US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III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вариант: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Дополнительно к весенней картинке с помощью взрослого выкладываются другие предметы: цветы, ручейки, птицы. Педагог спрашивает у всех детей, какого цвета эти предметы.  </a:t>
            </a:r>
            <a:endParaRPr lang="en-US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IV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вариант: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Ребёнок выкладывает самостоятельно картинку после  чтения </a:t>
            </a:r>
            <a:r>
              <a:rPr lang="ru-RU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взрослым </a:t>
            </a:r>
            <a:r>
              <a:rPr lang="ru-RU" sz="1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стихотворения и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называет цвета, которые он знает.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V 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 вариант: </a:t>
            </a:r>
            <a:r>
              <a:rPr lang="ru-RU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Дети слушают стихотворение и , помогая друг другу, выкладывают весеннюю картинку. Педагог просит назвать цвета, которые они знают, называет дополнительные цвета (розовый, голубой, чёрный, белый). Дети повторяют и находят предметы, названного цвета. </a:t>
            </a:r>
            <a:endParaRPr lang="ru-RU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«Солнышко»</a:t>
            </a: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pic>
        <p:nvPicPr>
          <p:cNvPr id="7171" name="Рисунок 3" descr="DSC0569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412776"/>
            <a:ext cx="44291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29188" y="332656"/>
            <a:ext cx="40353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«Здравствуйте, дети!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Я радо вас встретить,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Как вы, наверно, успели заметить,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Лучики-детки мои потерялись,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Все по полям, по лугам разбежались.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Не встречались вам в пути?</a:t>
            </a:r>
          </a:p>
          <a:p>
            <a:pPr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Помогите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их  </a:t>
            </a: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найти!»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3" y="188913"/>
            <a:ext cx="3390900" cy="252571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«Вот спасибо, помогли,</a:t>
            </a:r>
            <a:b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Всех детей моих нашли!»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pic>
        <p:nvPicPr>
          <p:cNvPr id="8195" name="Содержимое 3" descr="DSC0569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763689" y="260648"/>
            <a:ext cx="3528392" cy="3011071"/>
          </a:xfrm>
        </p:spPr>
      </p:pic>
      <p:pic>
        <p:nvPicPr>
          <p:cNvPr id="8196" name="Рисунок 4" descr="DSC0569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43375" y="3000375"/>
            <a:ext cx="47783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0"/>
            <a:ext cx="6913563" cy="47667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Весеннее стихотворение</a:t>
            </a:r>
            <a:endParaRPr lang="ru-RU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pic>
        <p:nvPicPr>
          <p:cNvPr id="4" name="Рисунок 3" descr="DSC05699.JPG"/>
          <p:cNvPicPr>
            <a:picLocks noChangeAspect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1763688" y="3501008"/>
            <a:ext cx="485775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500" y="428625"/>
            <a:ext cx="7215188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Вот уж ясно солнышко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Припекло, припекло.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И повсюду золото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Разлило, разлило.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Ручейки на улице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Всё журчат, всё журчат.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Птички певчие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К нам летят, к нам летят…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3688" y="548680"/>
            <a:ext cx="2320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Расцвели подснежники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Да в леске, да в леске.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Скоро всей земелюшке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Быть в венке, быть в венке.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5693.JPG"/>
          <p:cNvPicPr>
            <a:picLocks noChangeAspect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 bwMode="auto">
          <a:xfrm>
            <a:off x="2267744" y="188640"/>
            <a:ext cx="29289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SC05694.JPG"/>
          <p:cNvPicPr>
            <a:picLocks noChangeAspect="1"/>
          </p:cNvPicPr>
          <p:nvPr/>
        </p:nvPicPr>
        <p:blipFill>
          <a:blip r:embed="rId3" cstate="screen">
            <a:lum contrast="20000"/>
          </a:blip>
          <a:srcRect/>
          <a:stretch>
            <a:fillRect/>
          </a:stretch>
        </p:blipFill>
        <p:spPr bwMode="auto">
          <a:xfrm>
            <a:off x="5580112" y="188640"/>
            <a:ext cx="3426148" cy="25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SC05699.JPG"/>
          <p:cNvPicPr>
            <a:picLocks noChangeAspect="1"/>
          </p:cNvPicPr>
          <p:nvPr/>
        </p:nvPicPr>
        <p:blipFill>
          <a:blip r:embed="rId4" cstate="screen">
            <a:lum contrast="20000"/>
          </a:blip>
          <a:srcRect/>
          <a:stretch>
            <a:fillRect/>
          </a:stretch>
        </p:blipFill>
        <p:spPr bwMode="auto">
          <a:xfrm>
            <a:off x="0" y="4149080"/>
            <a:ext cx="3909847" cy="2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SC05704.JPG"/>
          <p:cNvPicPr>
            <a:picLocks noChangeAspect="1"/>
          </p:cNvPicPr>
          <p:nvPr/>
        </p:nvPicPr>
        <p:blipFill>
          <a:blip r:embed="rId5" cstate="screen">
            <a:lum contrast="30000"/>
          </a:blip>
          <a:srcRect/>
          <a:stretch>
            <a:fillRect/>
          </a:stretch>
        </p:blipFill>
        <p:spPr bwMode="auto">
          <a:xfrm>
            <a:off x="0" y="2132856"/>
            <a:ext cx="4390777" cy="182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SC05701.JPG"/>
          <p:cNvPicPr>
            <a:picLocks noChangeAspect="1"/>
          </p:cNvPicPr>
          <p:nvPr/>
        </p:nvPicPr>
        <p:blipFill>
          <a:blip r:embed="rId6" cstate="screen">
            <a:lum bright="10000" contrast="30000"/>
          </a:blip>
          <a:srcRect/>
          <a:stretch>
            <a:fillRect/>
          </a:stretch>
        </p:blipFill>
        <p:spPr bwMode="auto">
          <a:xfrm>
            <a:off x="4000500" y="2928938"/>
            <a:ext cx="4929188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913"/>
            <a:ext cx="7057033" cy="100806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После игры педагог предлагает нарисовать свою весеннюю картинку 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" pitchFamily="18" charset="0"/>
            </a:endParaRPr>
          </a:p>
        </p:txBody>
      </p:sp>
      <p:pic>
        <p:nvPicPr>
          <p:cNvPr id="11267" name="Рисунок 4" descr="DSC05706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71813" y="4572000"/>
            <a:ext cx="2238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5" descr="DSC0571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86438" y="714375"/>
            <a:ext cx="3071812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" descr="DSC05708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00688" y="3857625"/>
            <a:ext cx="342900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8" descr="DSC05707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786188"/>
            <a:ext cx="2943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3" descr="DSC05705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500313" y="1303338"/>
            <a:ext cx="28575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kiPrirod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KraskiPrirody</Template>
  <TotalTime>237</TotalTime>
  <Words>404</Words>
  <Application>Microsoft Office PowerPoint</Application>
  <PresentationFormat>Экран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KraskiPrirody</vt:lpstr>
      <vt:lpstr>ВЕСЕННЯЯ  КАРТИНКА</vt:lpstr>
      <vt:lpstr>«Собери полянку»</vt:lpstr>
      <vt:lpstr>Материал: вырезанные из цветного картона (на «липучке» для ковролина) цветы, трава, ручейки, солнце, лучики, птички.</vt:lpstr>
      <vt:lpstr>Проведение игры</vt:lpstr>
      <vt:lpstr>«Солнышко»</vt:lpstr>
      <vt:lpstr>«Вот спасибо, помогли, Всех детей моих нашли!»</vt:lpstr>
      <vt:lpstr>Весеннее стихотворение</vt:lpstr>
      <vt:lpstr>Слайд 8</vt:lpstr>
      <vt:lpstr>После игры педагог предлагает нарисовать свою весеннюю картинку </vt:lpstr>
      <vt:lpstr>Слайд 10</vt:lpstr>
      <vt:lpstr>Презентацию подготовила педагог дополнительного образования   Кизейкова Тамара Владимировна  ГБДОУ детский сад № 2 Колпинского ра г. Санкт-Петербурга В презентации использована авторская игра «Собери полянку»  и рисунки детей старшей и средней группы детского сада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Краски природы</dc:title>
  <dc:subject>Краски природы</dc:subject>
  <dc:creator>DNA7 X86</dc:creator>
  <dc:description>http://propowerpoint.ru - Бесплатные шаблоны для презентаций. Полезные советы и уроки PowerPoint .</dc:description>
  <cp:lastModifiedBy>DNA7 X86</cp:lastModifiedBy>
  <cp:revision>12</cp:revision>
  <dcterms:created xsi:type="dcterms:W3CDTF">2014-04-24T00:58:51Z</dcterms:created>
  <dcterms:modified xsi:type="dcterms:W3CDTF">2015-03-26T19:33:06Z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0008005e070000000000010243100207f9000400038000</vt:lpwstr>
  </property>
</Properties>
</file>