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2" r:id="rId7"/>
    <p:sldId id="264" r:id="rId8"/>
    <p:sldId id="265" r:id="rId9"/>
    <p:sldId id="266" r:id="rId10"/>
    <p:sldId id="268" r:id="rId11"/>
    <p:sldId id="261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.liveinternet.ru/images/attach/c/5/84/882/84882491_large_9772bd3edc59dikie_zhivotnuyerasskazhi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1.liveinternet.ru/images/attach/c/5/84/883/84883171_large_6546c4e202c9dikie_zhivotnuyeotvet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5/84/992/84992960_large_741442866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3000396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Учебно-методическое пособие</a:t>
            </a:r>
            <a:r>
              <a:rPr lang="ru-RU" b="0" i="1" dirty="0" smtClean="0">
                <a:ln w="6350"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/>
            </a:r>
            <a:br>
              <a:rPr lang="ru-RU" b="0" i="1" dirty="0" smtClean="0">
                <a:ln w="6350">
                  <a:solidFill>
                    <a:schemeClr val="bg1"/>
                  </a:solidFill>
                </a:ln>
                <a:solidFill>
                  <a:srgbClr val="92D050"/>
                </a:solidFill>
              </a:rPr>
            </a:br>
            <a:r>
              <a:rPr lang="ru-RU" i="1" dirty="0" smtClean="0">
                <a:ln w="6350"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«ДИКИЕ </a:t>
            </a:r>
            <a:r>
              <a:rPr lang="ru-RU" i="1" dirty="0" smtClean="0">
                <a:ln w="6350"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ЗВЕРИ НАШИХ </a:t>
            </a:r>
            <a:r>
              <a:rPr lang="ru-RU" i="1" dirty="0" smtClean="0">
                <a:ln w="6350">
                  <a:solidFill>
                    <a:schemeClr val="bg1"/>
                  </a:solidFill>
                </a:ln>
                <a:solidFill>
                  <a:srgbClr val="92D050"/>
                </a:solidFill>
              </a:rPr>
              <a:t>ЛЕСОВ И ИХ ДЕТЁНЫШИ»</a:t>
            </a:r>
            <a:endParaRPr lang="ru-RU" i="1" dirty="0">
              <a:ln w="6350">
                <a:solidFill>
                  <a:schemeClr val="bg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786454"/>
            <a:ext cx="4471974" cy="8572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</a:t>
            </a:r>
            <a:r>
              <a:rPr lang="en-US" dirty="0" smtClean="0"/>
              <a:t>:</a:t>
            </a:r>
            <a:r>
              <a:rPr lang="ru-RU" dirty="0" smtClean="0"/>
              <a:t> Юринова Надежда Александровна</a:t>
            </a:r>
            <a:endParaRPr lang="ru-RU" dirty="0"/>
          </a:p>
        </p:txBody>
      </p:sp>
      <p:pic>
        <p:nvPicPr>
          <p:cNvPr id="4" name="Рисунок 3" descr="http://bebygarden.ru/wp-content/uploads/2013/08/medwed_3.jpg"/>
          <p:cNvPicPr/>
          <p:nvPr/>
        </p:nvPicPr>
        <p:blipFill>
          <a:blip r:embed="rId2" cstate="print"/>
          <a:srcRect l="18750" t="2824" r="10417" b="26583"/>
          <a:stretch>
            <a:fillRect/>
          </a:stretch>
        </p:blipFill>
        <p:spPr bwMode="auto">
          <a:xfrm>
            <a:off x="142844" y="3643314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869138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Физкультминутка “Дикие животные”: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Встанем, надо отдохнуть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, 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Наши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пальчики встряхнуть.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Поднимайтесь, ручки, вверх,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Шевелитесь, пальчики, –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Так шевелят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ушками серенькие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зайчики.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Крадемся тихо на носочках,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Как лисы бродят по лесочку.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Волк озирается кругом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, и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мы головки повернем.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Теперь садимся тише, тише –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Притихнем, словно в норках мыши.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Ходил медведь по лесу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, топтался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и рычал.</a:t>
            </a:r>
            <a:b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Хотел он очень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меда, а </a:t>
            </a:r>
            <a:r>
              <a:rPr lang="ru-RU" sz="3300" dirty="0" smtClean="0">
                <a:solidFill>
                  <a:schemeClr val="bg1"/>
                </a:solidFill>
                <a:effectLst/>
                <a:latin typeface="+mn-lt"/>
              </a:rPr>
              <a:t>где достать – не знал.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72bd3edc59-дикие животные-расскажи-1 (700x525, 195Kb)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8501122" cy="607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46c4e202c9-дикие животные-ответ-1 (700x525, 206Kb)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560" cy="63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801004" cy="57261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6350">
                  <a:solidFill>
                    <a:schemeClr val="bg1"/>
                  </a:solidFill>
                </a:ln>
                <a:latin typeface="+mn-lt"/>
              </a:rPr>
              <a:t>Цель: 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sz="4000" dirty="0" smtClean="0">
                <a:effectLst/>
                <a:latin typeface="+mn-lt"/>
              </a:rPr>
              <a:t>- 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закрепить 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знания детей о диких животных, их 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детенышах</a:t>
            </a:r>
            <a:b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</a:b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-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 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активизировать словарь по данной 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теме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</a:b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- формировать </a:t>
            </a:r>
            <a:r>
              <a:rPr lang="ru-RU" sz="4000" dirty="0" smtClean="0">
                <a:ln w="6350">
                  <a:solidFill>
                    <a:schemeClr val="bg1"/>
                  </a:solidFill>
                </a:ln>
                <a:solidFill>
                  <a:srgbClr val="00B050"/>
                </a:solidFill>
                <a:effectLst/>
                <a:latin typeface="+mn-lt"/>
              </a:rPr>
              <a:t>умение детей знать и различать диких животных и их детенышей, правильно соотносить их названия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429156" cy="6011882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Животные, которые живут на воле, называются дикими. Они сами </a:t>
            </a:r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строят</a:t>
            </a:r>
            <a:r>
              <a:rPr lang="ru-RU" dirty="0" smtClean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 себе жилище, сами добывают себе еду.</a:t>
            </a:r>
            <a:endParaRPr lang="ru-RU" dirty="0">
              <a:ln w="6350"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 descr="741442866 (494x700, 125Kb)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43577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4/883/84883994_large_250170412703736579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71810"/>
            <a:ext cx="4357718" cy="35134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857232"/>
            <a:ext cx="435771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Хозяин лесной</a:t>
            </a:r>
            <a:br>
              <a:rPr lang="ru-RU" sz="2800" dirty="0" smtClean="0"/>
            </a:br>
            <a:r>
              <a:rPr lang="ru-RU" sz="2800" dirty="0" smtClean="0"/>
              <a:t>Просыпается весной,</a:t>
            </a:r>
            <a:br>
              <a:rPr lang="ru-RU" sz="2800" dirty="0" smtClean="0"/>
            </a:br>
            <a:r>
              <a:rPr lang="ru-RU" sz="2800" dirty="0" smtClean="0"/>
              <a:t>А зимой под вьюжный вой</a:t>
            </a:r>
            <a:br>
              <a:rPr lang="ru-RU" sz="2800" dirty="0" smtClean="0"/>
            </a:br>
            <a:r>
              <a:rPr lang="ru-RU" sz="2800" dirty="0" smtClean="0"/>
              <a:t>Спит в избушке снеговой. </a:t>
            </a:r>
            <a:r>
              <a:rPr lang="ru-RU" dirty="0" smtClean="0"/>
              <a:t>(Медведь)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28604"/>
            <a:ext cx="421484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Медведь – всеядное животное. Он, любит есть мед, ягоды, рыбу, муравьев, корешки, но может напасть и на человека. Медведь с виду неуклюжий, но легко лазает по деревьям и быстро бегает. Медведь строит себе берлогу из веточек, поваленных деревьев, мха. Зимой у медведицы появляются медвежата. Если с осени медведь мало накопил жира, то просыпается зимой и ходит по лесу голодный. За это медведя прозвали шатуном.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4429132"/>
            <a:ext cx="400049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Этот зверь живет в бору, </a:t>
            </a:r>
            <a:br>
              <a:rPr lang="ru-RU" sz="2400" b="1" dirty="0" smtClean="0"/>
            </a:br>
            <a:r>
              <a:rPr lang="ru-RU" sz="2400" b="1" dirty="0" smtClean="0"/>
              <a:t>У стволов грызет кору. </a:t>
            </a:r>
            <a:br>
              <a:rPr lang="ru-RU" sz="2400" b="1" dirty="0" smtClean="0"/>
            </a:br>
            <a:r>
              <a:rPr lang="ru-RU" sz="2400" b="1" dirty="0" smtClean="0"/>
              <a:t>Летом в шубке серенькой, </a:t>
            </a:r>
            <a:br>
              <a:rPr lang="ru-RU" sz="2400" b="1" dirty="0" smtClean="0"/>
            </a:br>
            <a:r>
              <a:rPr lang="ru-RU" sz="2400" b="1" dirty="0" smtClean="0"/>
              <a:t>А зимою — в беленькой</a:t>
            </a:r>
            <a:r>
              <a:rPr lang="ru-RU" sz="2800" b="1" dirty="0" smtClean="0"/>
              <a:t>. </a:t>
            </a:r>
            <a:r>
              <a:rPr lang="ru-RU" dirty="0" smtClean="0"/>
              <a:t>(Заяц) </a:t>
            </a:r>
            <a:endParaRPr lang="ru-RU" dirty="0"/>
          </a:p>
        </p:txBody>
      </p:sp>
      <p:pic>
        <p:nvPicPr>
          <p:cNvPr id="1026" name="Picture 2" descr="Latest Презентация Picasa Presentations on authorSTREAM: Page 29"/>
          <p:cNvPicPr>
            <a:picLocks noChangeAspect="1" noChangeArrowheads="1"/>
          </p:cNvPicPr>
          <p:nvPr/>
        </p:nvPicPr>
        <p:blipFill>
          <a:blip r:embed="rId2" cstate="print"/>
          <a:srcRect l="8052" t="21473" r="7975" b="6441"/>
          <a:stretch>
            <a:fillRect/>
          </a:stretch>
        </p:blipFill>
        <p:spPr bwMode="auto">
          <a:xfrm>
            <a:off x="214282" y="714356"/>
            <a:ext cx="4429156" cy="2851648"/>
          </a:xfrm>
          <a:prstGeom prst="rect">
            <a:avLst/>
          </a:prstGeom>
          <a:noFill/>
        </p:spPr>
      </p:pic>
      <p:pic>
        <p:nvPicPr>
          <p:cNvPr id="1028" name="Picture 4" descr="Охота на зайца без собаки Охот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429132"/>
            <a:ext cx="3286148" cy="21642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43438" y="239290"/>
            <a:ext cx="45005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Заяц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грызун. Питается заяц травой, листьями, корой кустарников, грибами, корешками. Зимой грызет кору деревьев. Заяц зимой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белый, а летом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серый. Это помогает ему прятаться от хищников. Еще от врагов зайца спасают длинные, быстрые лапы. Заяц в гору бежит бегом, а с горы кувырком. Живет заяц летом под кустиком, а зимой выкапывает норку в снегу. Весной у зайчихи появляются зайчата.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5143512"/>
            <a:ext cx="4143372" cy="1571636"/>
          </a:xfrm>
        </p:spPr>
        <p:txBody>
          <a:bodyPr>
            <a:normAutofit fontScale="70000" lnSpcReduction="20000"/>
          </a:bodyPr>
          <a:lstStyle/>
          <a:p>
            <a:pPr marL="547688" indent="-3175">
              <a:buNone/>
              <a:tabLst>
                <a:tab pos="0" algn="l"/>
              </a:tabLst>
            </a:pPr>
            <a:r>
              <a:rPr lang="ru-RU" b="1" dirty="0" smtClean="0"/>
              <a:t>Зверька узнаем мы с тобой </a:t>
            </a:r>
            <a:br>
              <a:rPr lang="ru-RU" b="1" dirty="0" smtClean="0"/>
            </a:br>
            <a:r>
              <a:rPr lang="ru-RU" b="1" dirty="0" smtClean="0"/>
              <a:t>По двум таким приметам: </a:t>
            </a:r>
            <a:br>
              <a:rPr lang="ru-RU" b="1" dirty="0" smtClean="0"/>
            </a:br>
            <a:r>
              <a:rPr lang="ru-RU" b="1" dirty="0" smtClean="0"/>
              <a:t>Он в шубке серенькой зимой, </a:t>
            </a:r>
            <a:br>
              <a:rPr lang="ru-RU" b="1" dirty="0" smtClean="0"/>
            </a:br>
            <a:r>
              <a:rPr lang="ru-RU" b="1" dirty="0" smtClean="0"/>
              <a:t>И в рыжей шубке — летом. (Белка) </a:t>
            </a:r>
            <a:endParaRPr lang="ru-RU" b="1" dirty="0" smtClean="0"/>
          </a:p>
        </p:txBody>
      </p:sp>
      <p:pic>
        <p:nvPicPr>
          <p:cNvPr id="19458" name="Picture 2" descr="Дневник Lara_Liberty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57872"/>
            <a:ext cx="4429156" cy="30858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9460" name="Picture 4" descr="Интересные факты о животных смешанных лесов,,2"/>
          <p:cNvPicPr>
            <a:picLocks noChangeAspect="1" noChangeArrowheads="1"/>
          </p:cNvPicPr>
          <p:nvPr/>
        </p:nvPicPr>
        <p:blipFill>
          <a:blip r:embed="rId3" cstate="print"/>
          <a:srcRect b="3326"/>
          <a:stretch>
            <a:fillRect/>
          </a:stretch>
        </p:blipFill>
        <p:spPr bwMode="auto">
          <a:xfrm>
            <a:off x="5500694" y="2500860"/>
            <a:ext cx="3538851" cy="25712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9462" name="Picture 6" descr="Маленькие несмышленыши. ФОТО - Фото Кадры из жизни - MIGnews.com.ua"/>
          <p:cNvPicPr>
            <a:picLocks noChangeAspect="1" noChangeArrowheads="1"/>
          </p:cNvPicPr>
          <p:nvPr/>
        </p:nvPicPr>
        <p:blipFill>
          <a:blip r:embed="rId4" cstate="print"/>
          <a:srcRect l="9658" r="14688"/>
          <a:stretch>
            <a:fillRect/>
          </a:stretch>
        </p:blipFill>
        <p:spPr bwMode="auto">
          <a:xfrm>
            <a:off x="4357686" y="3071810"/>
            <a:ext cx="1545102" cy="1150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Белка – грызун. Она питается орехами, ягодами, грибами, шишками. У белки острые коготки. Это помогает ей быстро забираться на дерево. Пушистый хвост служит белке парашютом. Белка живет в дупле, утепляет свое гнездо пухом. Летом белка рыжая, а зимой серая. Зимой белка почти все время спит и мало выглядывает из дупла. Белка запасливая хозяйка. Она заготавливает на зиму орехи, сушит грибы на ветках деревьев. Весной у белки появляются бельчата.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3714752"/>
            <a:ext cx="4900618" cy="2857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Всю зиму между елками</a:t>
            </a:r>
            <a:br>
              <a:rPr lang="ru-RU" dirty="0" smtClean="0"/>
            </a:br>
            <a:r>
              <a:rPr lang="ru-RU" dirty="0" smtClean="0"/>
              <a:t>Проспал мешок с иголками.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Ф-ф.ф</a:t>
            </a:r>
            <a:r>
              <a:rPr lang="ru-RU" dirty="0" smtClean="0"/>
              <a:t> — хватит спать,</a:t>
            </a:r>
            <a:br>
              <a:rPr lang="ru-RU" dirty="0" smtClean="0"/>
            </a:br>
            <a:r>
              <a:rPr lang="ru-RU" dirty="0" smtClean="0"/>
              <a:t>Пора вставать</a:t>
            </a:r>
            <a:r>
              <a:rPr lang="ru-RU" dirty="0" smtClean="0"/>
              <a:t>!»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400" dirty="0" smtClean="0"/>
              <a:t> Чем </a:t>
            </a:r>
            <a:r>
              <a:rPr lang="ru-RU" sz="2400" dirty="0" smtClean="0"/>
              <a:t>питается ежик? (жуками, червяками, мышами).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ЗАГАДКА. ЁЖ, Галина Соренкова, детские стихи - Украинский п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071966" cy="3053975"/>
          </a:xfrm>
          <a:prstGeom prst="rect">
            <a:avLst/>
          </a:prstGeom>
          <a:noFill/>
        </p:spPr>
      </p:pic>
      <p:pic>
        <p:nvPicPr>
          <p:cNvPr id="23556" name="Picture 4" descr="Альбиносы - многигх удивят! - мы любим животных"/>
          <p:cNvPicPr>
            <a:picLocks noChangeAspect="1" noChangeArrowheads="1"/>
          </p:cNvPicPr>
          <p:nvPr/>
        </p:nvPicPr>
        <p:blipFill>
          <a:blip r:embed="rId3" cstate="print"/>
          <a:srcRect l="15234" r="8593" b="34782"/>
          <a:stretch>
            <a:fillRect/>
          </a:stretch>
        </p:blipFill>
        <p:spPr bwMode="auto">
          <a:xfrm>
            <a:off x="4714876" y="142852"/>
            <a:ext cx="4286281" cy="2769596"/>
          </a:xfrm>
          <a:prstGeom prst="rect">
            <a:avLst/>
          </a:prstGeom>
          <a:noFill/>
        </p:spPr>
      </p:pic>
      <p:pic>
        <p:nvPicPr>
          <p:cNvPr id="23558" name="Picture 6" descr="Интересно о ежах Экофауна. Блог о животных и природ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3696272"/>
            <a:ext cx="4000528" cy="266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500438"/>
            <a:ext cx="3971924" cy="19288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Серый и зубастый.</a:t>
            </a:r>
            <a:br>
              <a:rPr lang="ru-RU" dirty="0" smtClean="0"/>
            </a:br>
            <a:r>
              <a:rPr lang="ru-RU" dirty="0" smtClean="0"/>
              <a:t>Воет в день ненастный:</a:t>
            </a:r>
            <a:br>
              <a:rPr lang="ru-RU" dirty="0" smtClean="0"/>
            </a:br>
            <a:r>
              <a:rPr lang="ru-RU" dirty="0" smtClean="0"/>
              <a:t>«У-у-у.,.» (Волк) - Какую пищу ест волк? (мясо — ловит мышей, зайцев, овец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2530" name="Picture 2" descr="Короткий психологический тест &quot;Три животных&quot; &quot; Town - Только лучше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214950"/>
            <a:ext cx="2002317" cy="15001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2532" name="Picture 4" descr="архив сообщений"/>
          <p:cNvPicPr>
            <a:picLocks noChangeAspect="1" noChangeArrowheads="1"/>
          </p:cNvPicPr>
          <p:nvPr/>
        </p:nvPicPr>
        <p:blipFill>
          <a:blip r:embed="rId3" cstate="print"/>
          <a:srcRect l="11774" t="3922" r="14964"/>
          <a:stretch>
            <a:fillRect/>
          </a:stretch>
        </p:blipFill>
        <p:spPr bwMode="auto">
          <a:xfrm>
            <a:off x="214282" y="214290"/>
            <a:ext cx="4000528" cy="3500462"/>
          </a:xfrm>
          <a:prstGeom prst="rect">
            <a:avLst/>
          </a:prstGeom>
          <a:noFill/>
        </p:spPr>
      </p:pic>
      <p:pic>
        <p:nvPicPr>
          <p:cNvPr id="22534" name="Picture 6" descr="Забавные животные &quot; Фото приколы, фото девушек, звезды, частное фото, фото машин, красивые рисунки, обои на рабочий стол, анекдо"/>
          <p:cNvPicPr>
            <a:picLocks noChangeAspect="1" noChangeArrowheads="1"/>
          </p:cNvPicPr>
          <p:nvPr/>
        </p:nvPicPr>
        <p:blipFill>
          <a:blip r:embed="rId4" cstate="print"/>
          <a:srcRect l="15385" r="6153"/>
          <a:stretch>
            <a:fillRect/>
          </a:stretch>
        </p:blipFill>
        <p:spPr bwMode="auto">
          <a:xfrm>
            <a:off x="4764334" y="142853"/>
            <a:ext cx="3736756" cy="35719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3857628"/>
            <a:ext cx="507209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Волк –хищный зверь. Волки живут стаей. Стая – это волчья семья. Охотятся волки почти всегда за больными слабыми животными. Охотятся волки ночью. Живут волки в логове, чтобы вырастить волчат, волчата появляются весной.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428604"/>
            <a:ext cx="3714776" cy="2143140"/>
          </a:xfrm>
        </p:spPr>
        <p:txBody>
          <a:bodyPr>
            <a:normAutofit fontScale="85000" lnSpcReduction="10000"/>
          </a:bodyPr>
          <a:lstStyle/>
          <a:p>
            <a:pPr marL="547688" indent="-4763">
              <a:buNone/>
            </a:pPr>
            <a:r>
              <a:rPr lang="ru-RU" dirty="0" smtClean="0"/>
              <a:t>Хвост пушистый,</a:t>
            </a:r>
            <a:br>
              <a:rPr lang="ru-RU" dirty="0" smtClean="0"/>
            </a:br>
            <a:r>
              <a:rPr lang="ru-RU" dirty="0" smtClean="0"/>
              <a:t>Мех золотистый,</a:t>
            </a:r>
            <a:br>
              <a:rPr lang="ru-RU" dirty="0" smtClean="0"/>
            </a:br>
            <a:r>
              <a:rPr lang="ru-RU" dirty="0" smtClean="0"/>
              <a:t>В лесу живет,</a:t>
            </a:r>
            <a:br>
              <a:rPr lang="ru-RU" dirty="0" smtClean="0"/>
            </a:br>
            <a:r>
              <a:rPr lang="ru-RU" dirty="0" smtClean="0"/>
              <a:t>В деревне кур крадет.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(</a:t>
            </a:r>
            <a:r>
              <a:rPr lang="ru-RU" dirty="0" smtClean="0"/>
              <a:t>Лиса)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Лисица с детенышами. - Лисицы - Фото-картинки плю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617111" cy="1785926"/>
          </a:xfrm>
          <a:prstGeom prst="rect">
            <a:avLst/>
          </a:prstGeom>
          <a:noFill/>
        </p:spPr>
      </p:pic>
      <p:pic>
        <p:nvPicPr>
          <p:cNvPr id="21508" name="Picture 4" descr="Дикие и домашние животные: статьи, фото, породы кошек, уход"/>
          <p:cNvPicPr>
            <a:picLocks noChangeAspect="1" noChangeArrowheads="1"/>
          </p:cNvPicPr>
          <p:nvPr/>
        </p:nvPicPr>
        <p:blipFill>
          <a:blip r:embed="rId3" cstate="print"/>
          <a:srcRect t="8750" b="6249"/>
          <a:stretch>
            <a:fillRect/>
          </a:stretch>
        </p:blipFill>
        <p:spPr bwMode="auto">
          <a:xfrm>
            <a:off x="214282" y="214290"/>
            <a:ext cx="2942638" cy="3071834"/>
          </a:xfrm>
          <a:prstGeom prst="rect">
            <a:avLst/>
          </a:prstGeom>
          <a:noFill/>
        </p:spPr>
      </p:pic>
      <p:pic>
        <p:nvPicPr>
          <p:cNvPr id="21510" name="Picture 6" descr="Avega - Лис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397907"/>
            <a:ext cx="4700335" cy="41743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00438"/>
            <a:ext cx="371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  <a:t>Лиса – хищница. В основном лиса охотится на мышей, сусликов, реже на зайцев. Лиса хитро ловит ежей. Она катит ежа к воде, он расправляет в воде свои колючки и плывет к берегу. Тут – то лиса его и поджидает.</a:t>
            </a:r>
            <a:br>
              <a:rPr lang="ru-RU" sz="20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</a:br>
            <a:r>
              <a:rPr lang="ru-RU" sz="2000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</a:rPr>
              <a:t>Лиса живет в норе, весной у лисы появляются лисята.</a:t>
            </a:r>
            <a:endParaRPr lang="ru-RU" sz="2000" dirty="0"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388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Учебно-методическое пособие «ДИКИЕ ЗВЕРИ НАШИХ ЛЕСОВ И ИХ ДЕТЁНЫШИ»</vt:lpstr>
      <vt:lpstr>Цель:  - закрепить знания детей о диких животных, их детенышах - активизировать словарь по данной теме - формировать умение детей знать и различать диких животных и их детенышей, правильно соотносить их названия </vt:lpstr>
      <vt:lpstr>Животные, которые живут на воле, называются дикими. Они сами строят себе жилище, сами добывают себе еду.</vt:lpstr>
      <vt:lpstr>Слайд 4</vt:lpstr>
      <vt:lpstr>Слайд 5</vt:lpstr>
      <vt:lpstr>Слайд 6</vt:lpstr>
      <vt:lpstr>Слайд 7</vt:lpstr>
      <vt:lpstr>Слайд 8</vt:lpstr>
      <vt:lpstr>Слайд 9</vt:lpstr>
      <vt:lpstr>Физкультминутка “Дикие животные”: Встанем, надо отдохнуть,  Наши пальчики встряхнуть. Поднимайтесь, ручки, вверх, Шевелитесь, пальчики, – Так шевелят ушками серенькие зайчики. Крадемся тихо на носочках, Как лисы бродят по лесочку. Волк озирается кругом, и мы головки повернем. Теперь садимся тише, тише – Притихнем, словно в норках мыши. Ходил медведь по лесу, топтался и рычал. Хотел он очень меда, а где достать – не знал.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Учебно-методическое пособие «ДИКИЕ ЗВЕРИ НАШИХ ЛЕСОВ И ИХ ДЕТЁНЫШИ»</dc:title>
  <dc:creator>дом</dc:creator>
  <cp:lastModifiedBy>user</cp:lastModifiedBy>
  <cp:revision>13</cp:revision>
  <dcterms:created xsi:type="dcterms:W3CDTF">2014-11-22T11:49:38Z</dcterms:created>
  <dcterms:modified xsi:type="dcterms:W3CDTF">2014-11-22T13:56:38Z</dcterms:modified>
</cp:coreProperties>
</file>