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commentAuthors.xml" ContentType="application/vnd.openxmlformats-officedocument.presentationml.commentAuthor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25"/>
  </p:notesMasterIdLst>
  <p:sldIdLst>
    <p:sldId id="256" r:id="rId2"/>
    <p:sldId id="258" r:id="rId3"/>
    <p:sldId id="259" r:id="rId4"/>
    <p:sldId id="260" r:id="rId5"/>
    <p:sldId id="263" r:id="rId6"/>
    <p:sldId id="262" r:id="rId7"/>
    <p:sldId id="265" r:id="rId8"/>
    <p:sldId id="264" r:id="rId9"/>
    <p:sldId id="266" r:id="rId10"/>
    <p:sldId id="267" r:id="rId11"/>
    <p:sldId id="268" r:id="rId12"/>
    <p:sldId id="270" r:id="rId13"/>
    <p:sldId id="269" r:id="rId14"/>
    <p:sldId id="272" r:id="rId15"/>
    <p:sldId id="271" r:id="rId16"/>
    <p:sldId id="274" r:id="rId17"/>
    <p:sldId id="276" r:id="rId18"/>
    <p:sldId id="277" r:id="rId19"/>
    <p:sldId id="278" r:id="rId20"/>
    <p:sldId id="279" r:id="rId21"/>
    <p:sldId id="280" r:id="rId22"/>
    <p:sldId id="281" r:id="rId23"/>
    <p:sldId id="282" r:id="rId2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Роман" initials="Р" lastIdx="0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40000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0" d="100"/>
          <a:sy n="100" d="100"/>
        </p:scale>
        <p:origin x="-29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80" d="100"/>
          <a:sy n="80" d="100"/>
        </p:scale>
        <p:origin x="-2058" y="-84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commentAuthors" Target="commentAuthor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9D83A0A-CC84-419A-B477-D4E358ECAA4D}" type="datetimeFigureOut">
              <a:rPr lang="ru-RU" smtClean="0"/>
              <a:pPr/>
              <a:t>19.03.2015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27D692C-2AAB-4BF4-878B-A5F2396EA9D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6261660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7D692C-2AAB-4BF4-878B-A5F2396EA9D0}" type="slidenum">
              <a:rPr lang="ru-RU" smtClean="0"/>
              <a:pPr/>
              <a:t>4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19.03.2015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19.03.2015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19.03.2015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19.03.2015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19.03.2015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19.03.2015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19.03.2015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19.03.2015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19.03.2015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19.03.2015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19.03.2015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19.03.2015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357166"/>
            <a:ext cx="7848872" cy="3643338"/>
          </a:xfrm>
        </p:spPr>
        <p:txBody>
          <a:bodyPr>
            <a:normAutofit fontScale="90000"/>
          </a:bodyPr>
          <a:lstStyle/>
          <a:p>
            <a:r>
              <a:rPr lang="ru-RU" sz="20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Муниципальное автономное дошкольное образовательное учреждение детский сад комбинированного вида№1</a:t>
            </a:r>
            <a:br>
              <a:rPr lang="ru-RU" sz="20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</a:br>
            <a:r>
              <a:rPr lang="ru-RU" sz="20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 г.Славянска – на – Кубани муниципального образования Славянский район </a:t>
            </a:r>
            <a:br>
              <a:rPr lang="ru-RU" sz="20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</a:br>
            <a:r>
              <a:rPr lang="ru-RU" sz="20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/>
            </a:r>
            <a:br>
              <a:rPr lang="ru-RU" sz="20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</a:br>
            <a:r>
              <a:rPr lang="ru-RU" sz="31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Познавательно-исследовательский проект</a:t>
            </a:r>
            <a:br>
              <a:rPr lang="ru-RU" sz="31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</a:br>
            <a:r>
              <a:rPr lang="ru-RU" sz="31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/>
            </a:r>
            <a:br>
              <a:rPr lang="ru-RU" sz="31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</a:br>
            <a:r>
              <a:rPr lang="ru-RU" sz="20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Секция: физика-техника</a:t>
            </a:r>
            <a:r>
              <a:rPr lang="ru-RU" sz="3100" dirty="0"/>
              <a:t/>
            </a:r>
            <a:br>
              <a:rPr lang="ru-RU" sz="3100" dirty="0"/>
            </a:br>
            <a:r>
              <a:rPr lang="ru-RU" dirty="0" smtClean="0">
                <a:solidFill>
                  <a:srgbClr val="C00000"/>
                </a:solidFill>
              </a:rPr>
              <a:t>«Что такое дрожжевое тесто </a:t>
            </a:r>
            <a:br>
              <a:rPr lang="ru-RU" dirty="0" smtClean="0">
                <a:solidFill>
                  <a:srgbClr val="C00000"/>
                </a:solidFill>
              </a:rPr>
            </a:br>
            <a:r>
              <a:rPr lang="ru-RU" dirty="0" smtClean="0">
                <a:solidFill>
                  <a:srgbClr val="C00000"/>
                </a:solidFill>
              </a:rPr>
              <a:t> и с чем его едят?»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644008" y="4500570"/>
            <a:ext cx="3960440" cy="1428760"/>
          </a:xfrm>
        </p:spPr>
        <p:txBody>
          <a:bodyPr>
            <a:normAutofit fontScale="85000" lnSpcReduction="20000"/>
          </a:bodyPr>
          <a:lstStyle/>
          <a:p>
            <a:r>
              <a:rPr lang="ru-RU" sz="1800" b="1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Автор проекта:</a:t>
            </a:r>
          </a:p>
          <a:p>
            <a:r>
              <a:rPr lang="ru-RU" sz="1800" b="1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Назаренко Алиса Денисовна</a:t>
            </a:r>
          </a:p>
          <a:p>
            <a:r>
              <a:rPr lang="ru-RU" sz="1800" b="1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Воспитанница подготовительной группы МАДОУ </a:t>
            </a:r>
            <a:r>
              <a:rPr lang="ru-RU" sz="1800" b="1" dirty="0" err="1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д</a:t>
            </a:r>
            <a:r>
              <a:rPr lang="ru-RU" sz="1800" b="1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/с  к/в №1</a:t>
            </a:r>
            <a:endParaRPr lang="ru-RU" sz="1800" b="1" dirty="0">
              <a:solidFill>
                <a:schemeClr val="bg1">
                  <a:lumMod val="95000"/>
                  <a:lumOff val="5000"/>
                </a:schemeClr>
              </a:solidFill>
            </a:endParaRPr>
          </a:p>
          <a:p>
            <a:r>
              <a:rPr lang="ru-RU" sz="1800" b="1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Руководитель проекта:</a:t>
            </a:r>
          </a:p>
          <a:p>
            <a:r>
              <a:rPr lang="ru-RU" sz="1800" b="1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Ващенко Юлия Сергеевна</a:t>
            </a:r>
            <a:endParaRPr lang="ru-RU" sz="1800" b="1" dirty="0">
              <a:solidFill>
                <a:schemeClr val="bg1">
                  <a:lumMod val="95000"/>
                  <a:lumOff val="5000"/>
                </a:scheme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311619258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dirty="0" smtClean="0">
                <a:solidFill>
                  <a:srgbClr val="C00000"/>
                </a:solidFill>
              </a:rPr>
              <a:t>Наш выбор пирожки с капустой.</a:t>
            </a:r>
            <a:endParaRPr lang="ru-RU" sz="2400" dirty="0">
              <a:solidFill>
                <a:srgbClr val="C00000"/>
              </a:solidFill>
            </a:endParaRPr>
          </a:p>
        </p:txBody>
      </p:sp>
      <p:pic>
        <p:nvPicPr>
          <p:cNvPr id="7170" name="Picture 2" descr="C:\Users\Роман\Pictures\imagesCA1WPP3R.jpg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1428728" y="1643050"/>
            <a:ext cx="6143668" cy="471490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dirty="0" smtClean="0">
                <a:solidFill>
                  <a:srgbClr val="C00000"/>
                </a:solidFill>
              </a:rPr>
              <a:t>Приготовление теста</a:t>
            </a:r>
            <a:endParaRPr lang="ru-RU" sz="2800" dirty="0">
              <a:solidFill>
                <a:srgbClr val="C00000"/>
              </a:solidFill>
            </a:endParaRPr>
          </a:p>
        </p:txBody>
      </p:sp>
      <p:pic>
        <p:nvPicPr>
          <p:cNvPr id="8194" name="Picture 2" descr="G:\АЛИСА\P1390938.JPG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571472" y="1928802"/>
            <a:ext cx="3786214" cy="400052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195" name="Picture 3" descr="G:\АЛИСА\P1390948.JPG"/>
          <p:cNvPicPr>
            <a:picLocks noGrp="1" noChangeAspect="1" noChangeArrowheads="1"/>
          </p:cNvPicPr>
          <p:nvPr>
            <p:ph sz="quarter" idx="14"/>
          </p:nvPr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4645025" y="1928802"/>
            <a:ext cx="3822700" cy="4000527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dirty="0" smtClean="0">
                <a:solidFill>
                  <a:srgbClr val="C00000"/>
                </a:solidFill>
              </a:rPr>
              <a:t>Добавили сахар, соль, дрожжи.</a:t>
            </a:r>
            <a:endParaRPr lang="ru-RU" sz="2800" dirty="0">
              <a:solidFill>
                <a:srgbClr val="C00000"/>
              </a:solidFill>
            </a:endParaRPr>
          </a:p>
        </p:txBody>
      </p:sp>
      <p:pic>
        <p:nvPicPr>
          <p:cNvPr id="10242" name="Picture 2" descr="G:\АЛИСА\P1390953.JPG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500035" y="2071679"/>
            <a:ext cx="3786214" cy="376476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244" name="Picture 4" descr="G:\АЛИСА\P1390959.JPG"/>
          <p:cNvPicPr>
            <a:picLocks noGrp="1" noChangeAspect="1" noChangeArrowheads="1"/>
          </p:cNvPicPr>
          <p:nvPr>
            <p:ph sz="quarter" idx="14"/>
          </p:nvPr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4645025" y="2071679"/>
            <a:ext cx="3822700" cy="376476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876094"/>
          </a:xfrm>
        </p:spPr>
        <p:txBody>
          <a:bodyPr>
            <a:normAutofit/>
          </a:bodyPr>
          <a:lstStyle/>
          <a:p>
            <a:r>
              <a:rPr lang="ru-RU" sz="2400" dirty="0" smtClean="0">
                <a:solidFill>
                  <a:srgbClr val="C00000"/>
                </a:solidFill>
              </a:rPr>
              <a:t>Мне так понравился запах дрожжей.</a:t>
            </a:r>
            <a:endParaRPr lang="ru-RU" sz="2400" dirty="0">
              <a:solidFill>
                <a:srgbClr val="C00000"/>
              </a:solidFill>
            </a:endParaRPr>
          </a:p>
        </p:txBody>
      </p:sp>
      <p:pic>
        <p:nvPicPr>
          <p:cNvPr id="9218" name="Picture 2" descr="G:\АЛИСА\P1390941.JPG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1357290" y="1357298"/>
            <a:ext cx="6500858" cy="521495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C00000"/>
                </a:solidFill>
              </a:rPr>
              <a:t>Добавляем  муку</a:t>
            </a:r>
            <a:endParaRPr lang="ru-RU" dirty="0">
              <a:solidFill>
                <a:srgbClr val="C00000"/>
              </a:solidFill>
            </a:endParaRPr>
          </a:p>
        </p:txBody>
      </p:sp>
      <p:pic>
        <p:nvPicPr>
          <p:cNvPr id="12290" name="Picture 2" descr="G:\АЛИСА\P139096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1571604" y="1643050"/>
            <a:ext cx="6000792" cy="471490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C00000"/>
                </a:solidFill>
              </a:rPr>
              <a:t>Месить тесто это так приятно!</a:t>
            </a:r>
            <a:endParaRPr lang="ru-RU" dirty="0">
              <a:solidFill>
                <a:srgbClr val="C00000"/>
              </a:solidFill>
            </a:endParaRPr>
          </a:p>
        </p:txBody>
      </p:sp>
      <p:pic>
        <p:nvPicPr>
          <p:cNvPr id="11266" name="Picture 2" descr="G:\АЛИСА\P1390967.JPG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500035" y="1785926"/>
            <a:ext cx="3857652" cy="4050519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1267" name="Picture 3" descr="G:\АЛИСА\P1390968.JPG"/>
          <p:cNvPicPr>
            <a:picLocks noGrp="1" noChangeAspect="1" noChangeArrowheads="1"/>
          </p:cNvPicPr>
          <p:nvPr>
            <p:ph sz="quarter" idx="14"/>
          </p:nvPr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4643438" y="1785926"/>
            <a:ext cx="3822700" cy="405051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C00000"/>
                </a:solidFill>
              </a:rPr>
              <a:t>Эксперимент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76656" y="1857364"/>
            <a:ext cx="3822192" cy="857256"/>
          </a:xfrm>
        </p:spPr>
        <p:txBody>
          <a:bodyPr/>
          <a:lstStyle/>
          <a:p>
            <a:r>
              <a:rPr lang="ru-RU" dirty="0" smtClean="0"/>
              <a:t>Тесто в духовке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8200" y="1785927"/>
            <a:ext cx="3822192" cy="1071570"/>
          </a:xfrm>
        </p:spPr>
        <p:txBody>
          <a:bodyPr/>
          <a:lstStyle/>
          <a:p>
            <a:r>
              <a:rPr lang="ru-RU" dirty="0" smtClean="0"/>
              <a:t>Тесто в холодильнике</a:t>
            </a:r>
            <a:endParaRPr lang="ru-RU" dirty="0"/>
          </a:p>
        </p:txBody>
      </p:sp>
      <p:pic>
        <p:nvPicPr>
          <p:cNvPr id="13314" name="Picture 2" descr="G:\АЛИСА\P1390973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789517" y="2857496"/>
            <a:ext cx="3596217" cy="3268667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3315" name="Picture 3" descr="G:\АЛИСА\P1390971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4758266" y="2857496"/>
            <a:ext cx="3596217" cy="3268667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428604"/>
            <a:ext cx="8229600" cy="1252728"/>
          </a:xfrm>
        </p:spPr>
        <p:txBody>
          <a:bodyPr>
            <a:noAutofit/>
          </a:bodyPr>
          <a:lstStyle/>
          <a:p>
            <a:r>
              <a:rPr lang="ru-RU" sz="2800" dirty="0" smtClean="0">
                <a:solidFill>
                  <a:srgbClr val="C00000"/>
                </a:solidFill>
              </a:rPr>
              <a:t>Вывод</a:t>
            </a:r>
            <a:br>
              <a:rPr lang="ru-RU" sz="2800" dirty="0" smtClean="0">
                <a:solidFill>
                  <a:srgbClr val="C00000"/>
                </a:solidFill>
              </a:rPr>
            </a:br>
            <a:r>
              <a:rPr lang="ru-RU" sz="2800" dirty="0" smtClean="0">
                <a:solidFill>
                  <a:srgbClr val="C00000"/>
                </a:solidFill>
              </a:rPr>
              <a:t>Тесто в тепле подошло лучше и быстрее, чем в холоде.</a:t>
            </a:r>
            <a:endParaRPr lang="ru-RU" sz="2800" dirty="0">
              <a:solidFill>
                <a:srgbClr val="C00000"/>
              </a:solidFill>
            </a:endParaRPr>
          </a:p>
        </p:txBody>
      </p:sp>
      <p:pic>
        <p:nvPicPr>
          <p:cNvPr id="2050" name="Picture 2" descr="G:\АЛИСА\P1390978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5544938" y="2786058"/>
            <a:ext cx="3027589" cy="334010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051" name="Picture 3" descr="G:\АЛИСА\P1390976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928662" y="2786058"/>
            <a:ext cx="3596217" cy="2697163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C00000"/>
                </a:solidFill>
              </a:rPr>
              <a:t>Наконец начали лепить пирожки.</a:t>
            </a:r>
            <a:endParaRPr lang="ru-RU" dirty="0">
              <a:solidFill>
                <a:srgbClr val="C00000"/>
              </a:solidFill>
            </a:endParaRPr>
          </a:p>
        </p:txBody>
      </p:sp>
      <p:pic>
        <p:nvPicPr>
          <p:cNvPr id="3074" name="Picture 2" descr="G:\АЛИСА\P1390980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789517" y="2428868"/>
            <a:ext cx="3596217" cy="369729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075" name="Picture 3" descr="G:\АЛИСА\P1390981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5544938" y="2428868"/>
            <a:ext cx="2527523" cy="369729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76656" y="357166"/>
            <a:ext cx="3822192" cy="1500198"/>
          </a:xfrm>
        </p:spPr>
        <p:txBody>
          <a:bodyPr/>
          <a:lstStyle/>
          <a:p>
            <a:r>
              <a:rPr lang="ru-RU" dirty="0" smtClean="0">
                <a:solidFill>
                  <a:srgbClr val="C00000"/>
                </a:solidFill>
              </a:rPr>
              <a:t>Сначала раскатали тесто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8200" y="357166"/>
            <a:ext cx="3822192" cy="1428760"/>
          </a:xfrm>
        </p:spPr>
        <p:txBody>
          <a:bodyPr/>
          <a:lstStyle/>
          <a:p>
            <a:r>
              <a:rPr lang="ru-RU" dirty="0" smtClean="0">
                <a:solidFill>
                  <a:srgbClr val="C00000"/>
                </a:solidFill>
              </a:rPr>
              <a:t>Затем сделали шарики</a:t>
            </a:r>
            <a:endParaRPr lang="ru-RU" dirty="0">
              <a:solidFill>
                <a:srgbClr val="C00000"/>
              </a:solidFill>
            </a:endParaRPr>
          </a:p>
        </p:txBody>
      </p:sp>
      <p:pic>
        <p:nvPicPr>
          <p:cNvPr id="4098" name="Picture 2" descr="G:\АЛИСА\P1390982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1071538" y="2071678"/>
            <a:ext cx="3071834" cy="378621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100" name="Picture 4" descr="G:\АЛИСА\P1390992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5357818" y="2714620"/>
            <a:ext cx="3000396" cy="364333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467545" y="620688"/>
            <a:ext cx="7812856" cy="5688632"/>
          </a:xfrm>
        </p:spPr>
        <p:txBody>
          <a:bodyPr>
            <a:normAutofit/>
          </a:bodyPr>
          <a:lstStyle/>
          <a:p>
            <a:r>
              <a:rPr lang="ru-RU" sz="2000" b="1" dirty="0" smtClean="0">
                <a:solidFill>
                  <a:srgbClr val="C00000"/>
                </a:solidFill>
              </a:rPr>
              <a:t>Цель проекта</a:t>
            </a:r>
            <a:r>
              <a:rPr lang="ru-RU" sz="2000" b="1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: узнать</a:t>
            </a:r>
            <a:r>
              <a:rPr lang="ru-RU" sz="2000" b="1" dirty="0">
                <a:solidFill>
                  <a:schemeClr val="bg1">
                    <a:lumMod val="95000"/>
                    <a:lumOff val="5000"/>
                  </a:schemeClr>
                </a:solidFill>
              </a:rPr>
              <a:t>, как делают дрожжевое тесто, его свойства и как его </a:t>
            </a:r>
            <a:r>
              <a:rPr lang="ru-RU" sz="2000" b="1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готовят.</a:t>
            </a:r>
          </a:p>
          <a:p>
            <a:r>
              <a:rPr lang="ru-RU" sz="2000" b="1" dirty="0" smtClean="0">
                <a:solidFill>
                  <a:srgbClr val="C00000"/>
                </a:solidFill>
              </a:rPr>
              <a:t>Задачи:  </a:t>
            </a:r>
            <a:r>
              <a:rPr lang="ru-RU" sz="2000" b="1" dirty="0" smtClean="0">
                <a:solidFill>
                  <a:schemeClr val="bg1"/>
                </a:solidFill>
              </a:rPr>
              <a:t>Узнать</a:t>
            </a:r>
            <a:r>
              <a:rPr lang="ru-RU" sz="2000" b="1" dirty="0">
                <a:solidFill>
                  <a:schemeClr val="bg1"/>
                </a:solidFill>
              </a:rPr>
              <a:t>, что собой </a:t>
            </a:r>
            <a:r>
              <a:rPr lang="ru-RU" sz="2000" b="1" dirty="0" smtClean="0">
                <a:solidFill>
                  <a:schemeClr val="bg1"/>
                </a:solidFill>
              </a:rPr>
              <a:t>представляет </a:t>
            </a:r>
            <a:r>
              <a:rPr lang="ru-RU" sz="2000" b="1" dirty="0">
                <a:solidFill>
                  <a:schemeClr val="bg1"/>
                </a:solidFill>
              </a:rPr>
              <a:t>тесто. </a:t>
            </a:r>
          </a:p>
          <a:p>
            <a:r>
              <a:rPr lang="ru-RU" sz="2000" b="1" dirty="0">
                <a:solidFill>
                  <a:schemeClr val="bg1"/>
                </a:solidFill>
              </a:rPr>
              <a:t>Изучить детскую литературу о том, как делают тесто и какие изделия из него получаются. </a:t>
            </a:r>
          </a:p>
          <a:p>
            <a:r>
              <a:rPr lang="ru-RU" sz="2000" b="1" dirty="0">
                <a:solidFill>
                  <a:schemeClr val="bg1"/>
                </a:solidFill>
              </a:rPr>
              <a:t>Использовать под присмотром родителей интернет ресурсы. </a:t>
            </a:r>
          </a:p>
          <a:p>
            <a:r>
              <a:rPr lang="ru-RU" sz="2000" b="1" dirty="0">
                <a:solidFill>
                  <a:schemeClr val="bg1"/>
                </a:solidFill>
              </a:rPr>
              <a:t>Придумать, что мы будем делать из теста. </a:t>
            </a:r>
          </a:p>
          <a:p>
            <a:r>
              <a:rPr lang="ru-RU" sz="2000" b="1" dirty="0">
                <a:solidFill>
                  <a:schemeClr val="bg1"/>
                </a:solidFill>
              </a:rPr>
              <a:t>Создать презентацию об изготовлении теста и познакомить с ней детей из моей группы. </a:t>
            </a:r>
            <a:endParaRPr lang="ru-RU" sz="2000" b="1" dirty="0" smtClean="0">
              <a:solidFill>
                <a:schemeClr val="bg1">
                  <a:lumMod val="95000"/>
                  <a:lumOff val="5000"/>
                </a:schemeClr>
              </a:solidFill>
            </a:endParaRPr>
          </a:p>
          <a:p>
            <a:r>
              <a:rPr lang="ru-RU" sz="2000" b="1" dirty="0" smtClean="0">
                <a:solidFill>
                  <a:srgbClr val="C00000"/>
                </a:solidFill>
              </a:rPr>
              <a:t>Предмет исследования</a:t>
            </a:r>
            <a:r>
              <a:rPr lang="ru-RU" sz="2000" b="1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: тесто</a:t>
            </a:r>
          </a:p>
          <a:p>
            <a:r>
              <a:rPr lang="ru-RU" sz="2000" b="1" dirty="0" smtClean="0">
                <a:solidFill>
                  <a:srgbClr val="C00000"/>
                </a:solidFill>
              </a:rPr>
              <a:t>Объект исследования</a:t>
            </a:r>
            <a:r>
              <a:rPr lang="ru-RU" sz="2000" b="1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: свойства теста</a:t>
            </a:r>
            <a:endParaRPr lang="ru-RU" sz="2000" b="1" dirty="0" smtClean="0">
              <a:solidFill>
                <a:schemeClr val="bg1"/>
              </a:solidFill>
            </a:endParaRPr>
          </a:p>
          <a:p>
            <a:r>
              <a:rPr lang="ru-RU" sz="2000" b="1" dirty="0" smtClean="0">
                <a:solidFill>
                  <a:srgbClr val="C00000"/>
                </a:solidFill>
              </a:rPr>
              <a:t>Гипотеза</a:t>
            </a:r>
            <a:r>
              <a:rPr lang="ru-RU" sz="2000" b="1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: Тесто «подходит» лучше и быстрее в тепле,  чем в холоде. Оно живое.</a:t>
            </a:r>
          </a:p>
          <a:p>
            <a:r>
              <a:rPr lang="ru-RU" sz="2000" b="1" dirty="0" smtClean="0">
                <a:solidFill>
                  <a:srgbClr val="C00000"/>
                </a:solidFill>
              </a:rPr>
              <a:t>Практическая значимость</a:t>
            </a:r>
            <a:r>
              <a:rPr lang="ru-RU" sz="2000" b="1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: </a:t>
            </a:r>
            <a:r>
              <a:rPr lang="ru-RU" sz="2000" dirty="0" smtClean="0"/>
              <a:t> </a:t>
            </a:r>
            <a:r>
              <a:rPr lang="ru-RU" sz="2000" b="1" dirty="0" smtClean="0">
                <a:solidFill>
                  <a:schemeClr val="bg1"/>
                </a:solidFill>
              </a:rPr>
              <a:t>я очень хочу научиться готовить дрожжевые пирожки, потому что я мечтаю в будущем стать поваром. </a:t>
            </a:r>
          </a:p>
          <a:p>
            <a:endParaRPr lang="ru-RU" b="1" dirty="0" smtClean="0">
              <a:solidFill>
                <a:schemeClr val="bg1"/>
              </a:solidFill>
            </a:endParaRPr>
          </a:p>
          <a:p>
            <a:endParaRPr lang="ru-RU" b="1" dirty="0">
              <a:solidFill>
                <a:schemeClr val="bg1"/>
              </a:solidFill>
            </a:endParaRPr>
          </a:p>
          <a:p>
            <a:endParaRPr lang="ru-RU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547463087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76656" y="714356"/>
            <a:ext cx="3822192" cy="1285884"/>
          </a:xfrm>
        </p:spPr>
        <p:txBody>
          <a:bodyPr/>
          <a:lstStyle/>
          <a:p>
            <a:r>
              <a:rPr lang="ru-RU" dirty="0" smtClean="0">
                <a:solidFill>
                  <a:srgbClr val="C00000"/>
                </a:solidFill>
              </a:rPr>
              <a:t>Раскатали лепешки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3438" y="642918"/>
            <a:ext cx="3822192" cy="1500199"/>
          </a:xfrm>
        </p:spPr>
        <p:txBody>
          <a:bodyPr/>
          <a:lstStyle/>
          <a:p>
            <a:r>
              <a:rPr lang="ru-RU" dirty="0" smtClean="0">
                <a:solidFill>
                  <a:srgbClr val="C00000"/>
                </a:solidFill>
              </a:rPr>
              <a:t>Положили в них начинку</a:t>
            </a:r>
            <a:endParaRPr lang="ru-RU" dirty="0">
              <a:solidFill>
                <a:srgbClr val="C00000"/>
              </a:solidFill>
            </a:endParaRPr>
          </a:p>
        </p:txBody>
      </p:sp>
      <p:pic>
        <p:nvPicPr>
          <p:cNvPr id="5122" name="Picture 2" descr="G:\АЛИСА\P1390986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642910" y="2357430"/>
            <a:ext cx="2956151" cy="3768733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123" name="Picture 3" descr="G:\АЛИСА\P1390987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5572132" y="2500306"/>
            <a:ext cx="2786082" cy="371477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76656" y="571480"/>
            <a:ext cx="3822192" cy="1143008"/>
          </a:xfrm>
        </p:spPr>
        <p:txBody>
          <a:bodyPr/>
          <a:lstStyle/>
          <a:p>
            <a:r>
              <a:rPr lang="ru-RU" dirty="0" smtClean="0">
                <a:solidFill>
                  <a:srgbClr val="C00000"/>
                </a:solidFill>
              </a:rPr>
              <a:t>Хорошо защипнули края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8200" y="1357299"/>
            <a:ext cx="3822192" cy="1000132"/>
          </a:xfrm>
        </p:spPr>
        <p:txBody>
          <a:bodyPr>
            <a:normAutofit/>
          </a:bodyPr>
          <a:lstStyle/>
          <a:p>
            <a:r>
              <a:rPr lang="ru-RU" dirty="0" smtClean="0">
                <a:solidFill>
                  <a:srgbClr val="C00000"/>
                </a:solidFill>
              </a:rPr>
              <a:t>Вот такие красивые пирожки мы  налепили</a:t>
            </a:r>
            <a:endParaRPr lang="ru-RU" dirty="0">
              <a:solidFill>
                <a:srgbClr val="C00000"/>
              </a:solidFill>
            </a:endParaRPr>
          </a:p>
        </p:txBody>
      </p:sp>
      <p:pic>
        <p:nvPicPr>
          <p:cNvPr id="6146" name="Picture 2" descr="G:\АЛИСА\P1390990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500034" y="1928802"/>
            <a:ext cx="3099027" cy="4197361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147" name="Picture 3" descr="G:\АЛИСА\P1390991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4857752" y="2857496"/>
            <a:ext cx="3214710" cy="350046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C00000"/>
                </a:solidFill>
              </a:rPr>
              <a:t>Вот что у нас получилось!</a:t>
            </a:r>
            <a:endParaRPr lang="ru-RU" dirty="0">
              <a:solidFill>
                <a:srgbClr val="C00000"/>
              </a:solidFill>
            </a:endParaRPr>
          </a:p>
        </p:txBody>
      </p:sp>
      <p:pic>
        <p:nvPicPr>
          <p:cNvPr id="7170" name="Picture 2" descr="G:\АЛИСА\P1390993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2643174" y="1785926"/>
            <a:ext cx="3857651" cy="450059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0042"/>
            <a:ext cx="8229600" cy="1714512"/>
          </a:xfrm>
        </p:spPr>
        <p:txBody>
          <a:bodyPr/>
          <a:lstStyle/>
          <a:p>
            <a:r>
              <a:rPr lang="ru-RU" dirty="0" smtClean="0">
                <a:solidFill>
                  <a:srgbClr val="C00000"/>
                </a:solidFill>
              </a:rPr>
              <a:t>Спасибо за внимание!</a:t>
            </a:r>
            <a:endParaRPr lang="ru-RU" dirty="0">
              <a:solidFill>
                <a:srgbClr val="C00000"/>
              </a:solidFill>
            </a:endParaRPr>
          </a:p>
        </p:txBody>
      </p:sp>
      <p:pic>
        <p:nvPicPr>
          <p:cNvPr id="8194" name="Picture 2" descr="C:\Users\Роман\Pictures\0_9265d_cefd4283_XL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2143108" y="2571744"/>
            <a:ext cx="4643470" cy="364333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Роман\Desktop\АЛИСА\P1390924.JPG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 cstate="screen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344618" y="1059006"/>
            <a:ext cx="6454500" cy="485778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2424308230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Роман\Desktop\100ANDRO\100DSCIM\PICT6864.JPG"/>
          <p:cNvPicPr>
            <a:picLocks noGrp="1" noChangeAspect="1" noChangeArrowheads="1"/>
          </p:cNvPicPr>
          <p:nvPr>
            <p:ph sz="quarter" idx="14"/>
          </p:nvPr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928662" y="571480"/>
            <a:ext cx="7539063" cy="585791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872067" y="1857364"/>
            <a:ext cx="7408333" cy="4268799"/>
          </a:xfrm>
        </p:spPr>
        <p:txBody>
          <a:bodyPr/>
          <a:lstStyle/>
          <a:p>
            <a:r>
              <a:rPr lang="ru-RU" dirty="0" smtClean="0"/>
              <a:t>Дрожжевое</a:t>
            </a:r>
          </a:p>
          <a:p>
            <a:r>
              <a:rPr lang="ru-RU" dirty="0" err="1" smtClean="0"/>
              <a:t>Бездрожжевое</a:t>
            </a:r>
            <a:endParaRPr lang="ru-RU" dirty="0" smtClean="0"/>
          </a:p>
          <a:p>
            <a:r>
              <a:rPr lang="ru-RU" dirty="0" smtClean="0"/>
              <a:t>Слоеное</a:t>
            </a:r>
          </a:p>
          <a:p>
            <a:r>
              <a:rPr lang="ru-RU" dirty="0" smtClean="0"/>
              <a:t>Песочное</a:t>
            </a:r>
          </a:p>
          <a:p>
            <a:r>
              <a:rPr lang="ru-RU" dirty="0" smtClean="0"/>
              <a:t>Пресное</a:t>
            </a:r>
          </a:p>
          <a:p>
            <a:r>
              <a:rPr lang="ru-RU" dirty="0" smtClean="0"/>
              <a:t>Бисквитное и т. д.</a:t>
            </a: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C00000"/>
                </a:solidFill>
              </a:rPr>
              <a:t>Виды теста</a:t>
            </a:r>
            <a:endParaRPr lang="ru-RU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804656"/>
          </a:xfrm>
        </p:spPr>
        <p:txBody>
          <a:bodyPr>
            <a:normAutofit/>
          </a:bodyPr>
          <a:lstStyle/>
          <a:p>
            <a:r>
              <a:rPr lang="ru-RU" sz="2800" dirty="0" smtClean="0">
                <a:solidFill>
                  <a:srgbClr val="C00000"/>
                </a:solidFill>
              </a:rPr>
              <a:t>Изготовление поделок из соленного теста</a:t>
            </a:r>
            <a:endParaRPr lang="ru-RU" sz="2800" dirty="0">
              <a:solidFill>
                <a:srgbClr val="C00000"/>
              </a:solidFill>
            </a:endParaRPr>
          </a:p>
        </p:txBody>
      </p:sp>
      <p:pic>
        <p:nvPicPr>
          <p:cNvPr id="3076" name="Picture 4" descr="C:\Users\Роман\Desktop\100DSCIM\PICT6865.JPG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500035" y="1500175"/>
            <a:ext cx="3714776" cy="433627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077" name="Picture 5" descr="C:\Users\Роман\Desktop\100DSCIM\PICT6872.JPG"/>
          <p:cNvPicPr>
            <a:picLocks noGrp="1" noChangeAspect="1" noChangeArrowheads="1"/>
          </p:cNvPicPr>
          <p:nvPr>
            <p:ph sz="quarter" idx="14"/>
          </p:nvPr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4645025" y="1500175"/>
            <a:ext cx="3822700" cy="433627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dirty="0" smtClean="0">
                <a:solidFill>
                  <a:srgbClr val="C00000"/>
                </a:solidFill>
              </a:rPr>
              <a:t>Делаем поделки ко дню Святого Валентина</a:t>
            </a:r>
            <a:endParaRPr lang="ru-RU" sz="2400" dirty="0">
              <a:solidFill>
                <a:srgbClr val="C00000"/>
              </a:solidFill>
            </a:endParaRPr>
          </a:p>
        </p:txBody>
      </p:sp>
      <p:pic>
        <p:nvPicPr>
          <p:cNvPr id="5122" name="Picture 2" descr="C:\Users\Роман\Desktop\100DSCIM\PICT6875.JPG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714348" y="1857364"/>
            <a:ext cx="3822700" cy="397908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123" name="Picture 3" descr="C:\Users\Роман\Desktop\100DSCIM\PICT6877.JPG"/>
          <p:cNvPicPr>
            <a:picLocks noGrp="1" noChangeAspect="1" noChangeArrowheads="1"/>
          </p:cNvPicPr>
          <p:nvPr>
            <p:ph sz="quarter" idx="14"/>
          </p:nvPr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4786314" y="1785926"/>
            <a:ext cx="3822700" cy="392909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14348" y="500042"/>
            <a:ext cx="7643866" cy="428628"/>
          </a:xfrm>
        </p:spPr>
        <p:txBody>
          <a:bodyPr>
            <a:normAutofit fontScale="90000"/>
          </a:bodyPr>
          <a:lstStyle/>
          <a:p>
            <a:r>
              <a:rPr lang="ru-RU" sz="2800" dirty="0" smtClean="0">
                <a:solidFill>
                  <a:srgbClr val="C00000"/>
                </a:solidFill>
              </a:rPr>
              <a:t>Вот такие сердечки у нас получились</a:t>
            </a:r>
            <a:endParaRPr lang="ru-RU" sz="2800" dirty="0">
              <a:solidFill>
                <a:srgbClr val="C00000"/>
              </a:solidFill>
            </a:endParaRPr>
          </a:p>
        </p:txBody>
      </p:sp>
      <p:pic>
        <p:nvPicPr>
          <p:cNvPr id="4100" name="Picture 4" descr="C:\Users\Роман\Desktop\100DSCIM\PICT6878.JPG"/>
          <p:cNvPicPr>
            <a:picLocks noGrp="1" noChangeAspect="1" noChangeArrowheads="1"/>
          </p:cNvPicPr>
          <p:nvPr>
            <p:ph sz="quarter" idx="14"/>
          </p:nvPr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500034" y="1071546"/>
            <a:ext cx="8286808" cy="557216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dirty="0" smtClean="0">
                <a:solidFill>
                  <a:srgbClr val="C00000"/>
                </a:solidFill>
              </a:rPr>
              <a:t>Изучение рецептов</a:t>
            </a:r>
            <a:endParaRPr lang="ru-RU" sz="2800" dirty="0">
              <a:solidFill>
                <a:srgbClr val="C00000"/>
              </a:solidFill>
            </a:endParaRPr>
          </a:p>
        </p:txBody>
      </p:sp>
      <p:pic>
        <p:nvPicPr>
          <p:cNvPr id="6146" name="Picture 2" descr="G:\АЛИСА\P1390932.JPG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500035" y="1857365"/>
            <a:ext cx="3857652" cy="397908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147" name="Picture 3" descr="G:\АЛИСА\P1390935.JPG"/>
          <p:cNvPicPr>
            <a:picLocks noGrp="1" noChangeAspect="1" noChangeArrowheads="1"/>
          </p:cNvPicPr>
          <p:nvPr>
            <p:ph sz="quarter" idx="14"/>
          </p:nvPr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4714876" y="1857364"/>
            <a:ext cx="3822700" cy="397908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Волна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Волна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Волна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234</TotalTime>
  <Words>257</Words>
  <Application>Microsoft Office PowerPoint</Application>
  <PresentationFormat>Экран (4:3)</PresentationFormat>
  <Paragraphs>48</Paragraphs>
  <Slides>23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4" baseType="lpstr">
      <vt:lpstr>Волна</vt:lpstr>
      <vt:lpstr>Муниципальное автономное дошкольное образовательное учреждение детский сад комбинированного вида№1  г.Славянска – на – Кубани муниципального образования Славянский район   Познавательно-исследовательский проект  Секция: физика-техника «Что такое дрожжевое тесто   и с чем его едят?»</vt:lpstr>
      <vt:lpstr>Слайд 2</vt:lpstr>
      <vt:lpstr>Слайд 3</vt:lpstr>
      <vt:lpstr>Слайд 4</vt:lpstr>
      <vt:lpstr>Виды теста</vt:lpstr>
      <vt:lpstr>Изготовление поделок из соленного теста</vt:lpstr>
      <vt:lpstr>Делаем поделки ко дню Святого Валентина</vt:lpstr>
      <vt:lpstr>Вот такие сердечки у нас получились</vt:lpstr>
      <vt:lpstr>Изучение рецептов</vt:lpstr>
      <vt:lpstr>Наш выбор пирожки с капустой.</vt:lpstr>
      <vt:lpstr>Приготовление теста</vt:lpstr>
      <vt:lpstr>Добавили сахар, соль, дрожжи.</vt:lpstr>
      <vt:lpstr>Мне так понравился запах дрожжей.</vt:lpstr>
      <vt:lpstr>Добавляем  муку</vt:lpstr>
      <vt:lpstr>Месить тесто это так приятно!</vt:lpstr>
      <vt:lpstr>Эксперимент</vt:lpstr>
      <vt:lpstr>Вывод Тесто в тепле подошло лучше и быстрее, чем в холоде.</vt:lpstr>
      <vt:lpstr>Наконец начали лепить пирожки.</vt:lpstr>
      <vt:lpstr>Слайд 19</vt:lpstr>
      <vt:lpstr>Слайд 20</vt:lpstr>
      <vt:lpstr>Слайд 21</vt:lpstr>
      <vt:lpstr>Вот что у нас получилось!</vt:lpstr>
      <vt:lpstr>Спасибо за внимание!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Анастасия</dc:creator>
  <cp:lastModifiedBy>Роман</cp:lastModifiedBy>
  <cp:revision>27</cp:revision>
  <dcterms:created xsi:type="dcterms:W3CDTF">2015-02-17T10:02:06Z</dcterms:created>
  <dcterms:modified xsi:type="dcterms:W3CDTF">2015-03-19T12:45:18Z</dcterms:modified>
</cp:coreProperties>
</file>