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  <p:sndAc>
      <p:stSnd>
        <p:snd r:embed="rId13" name="cashreg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85164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Снеговик в лесу пропал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(презентация к открытому занятию)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Окружающий мир детям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 младшая группа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Воспитатель: Митрофанова Наталья Владимировна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МБДОУ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/сад «Снежинка»с.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Сытомино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ХМАО-Югра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,2014г март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/>
              <a:t>Дети входят в зал, воспитатель приветствует детей,«Снеговик в лесу пропал»- </a:t>
            </a:r>
            <a:br>
              <a:rPr lang="ru-RU" sz="2400" dirty="0" smtClean="0"/>
            </a:br>
            <a:r>
              <a:rPr lang="ru-RU" sz="2400" dirty="0" smtClean="0"/>
              <a:t>стихотворение с движениями</a:t>
            </a:r>
            <a:endParaRPr lang="ru-RU" sz="2400" dirty="0"/>
          </a:p>
        </p:txBody>
      </p:sp>
      <p:pic>
        <p:nvPicPr>
          <p:cNvPr id="5" name="Содержимое 4" descr="03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03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>Ребята, посмотрите, вот и лес</a:t>
            </a:r>
            <a:br>
              <a:rPr lang="ru-RU" sz="2400" dirty="0" smtClean="0"/>
            </a:br>
            <a:r>
              <a:rPr lang="ru-RU" sz="2400" dirty="0" smtClean="0"/>
              <a:t> (Лес на экране, через проектор)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0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03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Ой, какой большой сугроб, наверно здесь и спрятался Снеговик? (наблюдение о снеге детей, убирает «снег»- там песочница)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0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0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/>
              <a:t>Снеговик-шутник оставил</a:t>
            </a:r>
            <a:br>
              <a:rPr lang="ru-RU" sz="2400" dirty="0" smtClean="0"/>
            </a:br>
            <a:r>
              <a:rPr lang="ru-RU" sz="2400" dirty="0" smtClean="0"/>
              <a:t> нам загадки про лесных зверей</a:t>
            </a:r>
            <a:endParaRPr lang="ru-RU" sz="2400" dirty="0"/>
          </a:p>
        </p:txBody>
      </p:sp>
      <p:pic>
        <p:nvPicPr>
          <p:cNvPr id="5" name="Содержимое 4" descr="0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05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5541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вы у меня молодцы! Все загадки правильно отгадали, но как, же нам найти Снеговика? Давайте все вместе поищем (Ищут и находят)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6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06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Снеговик я не простой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Любопытный, озорной,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Люблю с вами я играть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снежинки вверх бросать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Награждение за поиски  снеговика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шоколадной медальке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6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06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110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Снеговик в лесу пропал (презентация к открытому занятию)</vt:lpstr>
      <vt:lpstr>Дети входят в зал, воспитатель приветствует детей,«Снеговик в лесу пропал»-  стихотворение с движениями</vt:lpstr>
      <vt:lpstr>Ребята, посмотрите, вот и лес  (Лес на экране, через проектор) </vt:lpstr>
      <vt:lpstr>Ой, какой большой сугроб, наверно здесь и спрятался Снеговик? (наблюдение о снеге детей, убирает «снег»- там песочница) </vt:lpstr>
      <vt:lpstr>Снеговик-шутник оставил  нам загадки про лесных зверей</vt:lpstr>
      <vt:lpstr>Какие вы у меня молодцы! Все загадки правильно отгадали, но как, же нам найти Снеговика? Давайте все вместе поищем (Ищут и находят) </vt:lpstr>
      <vt:lpstr>Снеговик я не простой Любопытный, озорной, Люблю с вами я играть И снежинки вверх бросать</vt:lpstr>
      <vt:lpstr>Награждение за поиски  снеговика  по шоколадной медальке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пришла в зимний лес</dc:title>
  <dc:creator>наталья</dc:creator>
  <cp:lastModifiedBy>наталья</cp:lastModifiedBy>
  <cp:revision>11</cp:revision>
  <dcterms:created xsi:type="dcterms:W3CDTF">2014-11-20T15:06:40Z</dcterms:created>
  <dcterms:modified xsi:type="dcterms:W3CDTF">2014-11-21T14:55:30Z</dcterms:modified>
</cp:coreProperties>
</file>