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65" r:id="rId3"/>
    <p:sldId id="266" r:id="rId4"/>
    <p:sldId id="267" r:id="rId5"/>
    <p:sldId id="268" r:id="rId6"/>
    <p:sldId id="271" r:id="rId7"/>
    <p:sldId id="272" r:id="rId8"/>
    <p:sldId id="275" r:id="rId9"/>
    <p:sldId id="273" r:id="rId10"/>
    <p:sldId id="274" r:id="rId11"/>
    <p:sldId id="276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56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256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0FBDE-73DA-4F2A-BCA1-385DA95D2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A57F1-C2EE-4437-A3C3-98B962E9BD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ED54E-7EDD-41DB-A9BE-063FE9F4A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30042-A96B-4604-8C95-E5CCA01CC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4BDC3-2E7E-4979-AF0A-30D8ACCAF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42F25-CF05-4C52-9DD8-124ECB86C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567AC-A146-4D4D-876C-3890A068E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33065-E9C0-4CAA-9625-9430AFD019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C45D6-5C16-4DEC-AC72-C24BBA56E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8F9A3-C90E-4611-8C66-2D5F02385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A5CD6-450A-489C-A906-6004DA4632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65694-24BD-4BE6-B82A-4E244D40C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F56CD-88C5-4F18-A2D5-D208BAE09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39B46-341F-47CF-A211-CDA03C4A1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150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0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0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151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1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2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2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2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2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52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2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2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2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2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2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3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3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3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3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3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153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3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3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3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54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54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4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54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154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4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4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10D7C2C-8450-4FCE-BEC1-4AFF33FE5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54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5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sz="6000" dirty="0" smtClean="0"/>
              <a:t>Борисов Николай Иванович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857356" y="3886200"/>
            <a:ext cx="5915044" cy="1752600"/>
          </a:xfrm>
        </p:spPr>
        <p:txBody>
          <a:bodyPr/>
          <a:lstStyle/>
          <a:p>
            <a:r>
              <a:rPr lang="ru-RU" dirty="0" smtClean="0"/>
              <a:t>4 ноября 1922 г.-</a:t>
            </a:r>
          </a:p>
          <a:p>
            <a:r>
              <a:rPr lang="ru-RU" dirty="0" smtClean="0"/>
              <a:t> 17 октября 1997 г.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 памятника в с. </a:t>
            </a:r>
            <a:r>
              <a:rPr lang="ru-RU" dirty="0" err="1" smtClean="0"/>
              <a:t>Широкополье</a:t>
            </a:r>
            <a:endParaRPr lang="ru-RU" dirty="0"/>
          </a:p>
        </p:txBody>
      </p:sp>
      <p:pic>
        <p:nvPicPr>
          <p:cNvPr id="10242" name="Picture 2" descr="C:\Users\user\Desktop\Борисов\Фото04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478" y="1600200"/>
            <a:ext cx="3398044" cy="4530725"/>
          </a:xfrm>
          <a:prstGeom prst="rect">
            <a:avLst/>
          </a:prstGeom>
          <a:noFill/>
        </p:spPr>
      </p:pic>
      <p:pic>
        <p:nvPicPr>
          <p:cNvPr id="10243" name="Picture 3" descr="C:\Users\user\Desktop\Борисов\Фото04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8478" y="1600200"/>
            <a:ext cx="3398044" cy="4530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1980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600200"/>
            <a:ext cx="4329114" cy="4530725"/>
          </a:xfrm>
        </p:spPr>
        <p:txBody>
          <a:bodyPr/>
          <a:lstStyle/>
          <a:p>
            <a:r>
              <a:rPr lang="ru-RU" sz="4000" dirty="0" smtClean="0"/>
              <a:t>Эту чеканку «Мать – Родина» получил в подарок на 9 Мая.</a:t>
            </a:r>
            <a:endParaRPr lang="ru-RU" sz="4000" dirty="0"/>
          </a:p>
        </p:txBody>
      </p:sp>
      <p:pic>
        <p:nvPicPr>
          <p:cNvPr id="12290" name="Picture 2" descr="C:\Users\user\Desktop\Борисов\Фото05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478" y="1600200"/>
            <a:ext cx="3398044" cy="4530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Н.И. Борисов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Окончил  1-ю </a:t>
            </a:r>
            <a:r>
              <a:rPr lang="ru-RU" dirty="0" err="1" smtClean="0"/>
              <a:t>Вольскую</a:t>
            </a:r>
            <a:r>
              <a:rPr lang="ru-RU" dirty="0" smtClean="0"/>
              <a:t>   военную   авиационную школу  лётчиков и авиамехаников.</a:t>
            </a:r>
          </a:p>
          <a:p>
            <a:r>
              <a:rPr lang="ru-RU" dirty="0" smtClean="0"/>
              <a:t>Участник Сталинградской битвы.</a:t>
            </a:r>
          </a:p>
          <a:p>
            <a:r>
              <a:rPr lang="ru-RU" dirty="0" smtClean="0"/>
              <a:t>Воевал в составе 16-й Воздушной Армии. </a:t>
            </a:r>
          </a:p>
          <a:p>
            <a:r>
              <a:rPr lang="ru-RU" dirty="0" smtClean="0"/>
              <a:t>Младший лейтенант, авиационный техник.</a:t>
            </a:r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Медаль «За оборону Сталинграда»</a:t>
            </a:r>
          </a:p>
          <a:p>
            <a:r>
              <a:rPr lang="ru-RU" dirty="0" smtClean="0"/>
              <a:t>Медаль «За взятие Берлина»</a:t>
            </a:r>
          </a:p>
          <a:p>
            <a:r>
              <a:rPr lang="ru-RU" dirty="0" smtClean="0"/>
              <a:t>Орден Отечественной войны 1 степени.</a:t>
            </a:r>
          </a:p>
          <a:p>
            <a:r>
              <a:rPr lang="ru-RU" dirty="0" smtClean="0"/>
              <a:t>Юбилейные медали.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Война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Война – жесточе нету слова,</a:t>
            </a:r>
          </a:p>
          <a:p>
            <a:r>
              <a:rPr lang="ru-RU" dirty="0" smtClean="0"/>
              <a:t>	Война – печальней нету слова,</a:t>
            </a:r>
          </a:p>
          <a:p>
            <a:r>
              <a:rPr lang="ru-RU" dirty="0" smtClean="0"/>
              <a:t>	Война – святее нету слова</a:t>
            </a:r>
          </a:p>
          <a:p>
            <a:r>
              <a:rPr lang="ru-RU" dirty="0" smtClean="0"/>
              <a:t>В тоске и славе этих лет,</a:t>
            </a:r>
          </a:p>
          <a:p>
            <a:r>
              <a:rPr lang="ru-RU" dirty="0" smtClean="0"/>
              <a:t>И на устах у нас иного</a:t>
            </a:r>
          </a:p>
          <a:p>
            <a:r>
              <a:rPr lang="ru-RU" dirty="0" smtClean="0"/>
              <a:t>Ещё не может быть и нет…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А.Твардовский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Старое фото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Во время учёбы Орлов и Борисов фотографировали 15.2.1940 </a:t>
            </a:r>
            <a:endParaRPr lang="ru-RU" dirty="0"/>
          </a:p>
        </p:txBody>
      </p:sp>
      <p:pic>
        <p:nvPicPr>
          <p:cNvPr id="1026" name="Picture 2" descr="C:\Users\user\Desktop\Борисов\Фото04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28736"/>
            <a:ext cx="2584409" cy="3630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 подписано так: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На добрую память дорогой маме от сына Николая фотографировали 20/</a:t>
            </a:r>
            <a:r>
              <a:rPr lang="en-US" dirty="0" smtClean="0"/>
              <a:t> 07-1944</a:t>
            </a:r>
            <a:endParaRPr lang="ru-RU" dirty="0" smtClean="0"/>
          </a:p>
          <a:p>
            <a:r>
              <a:rPr lang="ru-RU" dirty="0" smtClean="0"/>
              <a:t>г. Чапаевск</a:t>
            </a:r>
            <a:endParaRPr lang="ru-RU" dirty="0"/>
          </a:p>
        </p:txBody>
      </p:sp>
      <p:pic>
        <p:nvPicPr>
          <p:cNvPr id="2050" name="Picture 2" descr="C:\Users\user\Desktop\Борисов\Фото04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85926"/>
            <a:ext cx="2722964" cy="3630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Подпись фото: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ru-RU" dirty="0" err="1" smtClean="0"/>
              <a:t>Вольской</a:t>
            </a:r>
            <a:r>
              <a:rPr lang="ru-RU" dirty="0" smtClean="0"/>
              <a:t> авиационной военной авиационной школе в августе 1941 года</a:t>
            </a:r>
          </a:p>
          <a:p>
            <a:r>
              <a:rPr lang="ru-RU" dirty="0" smtClean="0"/>
              <a:t>4 рота 2 батальон</a:t>
            </a:r>
          </a:p>
          <a:p>
            <a:r>
              <a:rPr lang="ru-RU" dirty="0" smtClean="0"/>
              <a:t>Курсантская жизнь</a:t>
            </a:r>
            <a:endParaRPr lang="ru-RU" dirty="0"/>
          </a:p>
        </p:txBody>
      </p:sp>
      <p:pic>
        <p:nvPicPr>
          <p:cNvPr id="3074" name="Picture 2" descr="C:\Users\user\Desktop\Борисов\Фото04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643050"/>
            <a:ext cx="2615807" cy="3487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Старые фото</a:t>
            </a:r>
            <a:endParaRPr lang="ru-RU" dirty="0"/>
          </a:p>
        </p:txBody>
      </p:sp>
      <p:pic>
        <p:nvPicPr>
          <p:cNvPr id="4098" name="Picture 2" descr="C:\Users\user\Desktop\Борисов\Фото04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478" y="1600201"/>
            <a:ext cx="2651514" cy="35353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78063" y="5023634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FADF6C"/>
              </a:buClr>
              <a:buSzPct val="60000"/>
              <a:buFont typeface="Wingdings" pitchFamily="2" charset="2"/>
              <a:buChar char="n"/>
            </a:pPr>
            <a:r>
              <a:rPr lang="ru-RU" sz="2800" b="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В минуты отдыха </a:t>
            </a:r>
            <a:endParaRPr lang="ru-RU" sz="2800" b="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</a:endParaRPr>
          </a:p>
        </p:txBody>
      </p:sp>
      <p:pic>
        <p:nvPicPr>
          <p:cNvPr id="7" name="Picture 2" descr="C:\Users\user\Desktop\Борисов\Фото04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7" y="857232"/>
            <a:ext cx="2137171" cy="2849561"/>
          </a:xfrm>
          <a:prstGeom prst="rect">
            <a:avLst/>
          </a:prstGeom>
          <a:noFill/>
        </p:spPr>
      </p:pic>
      <p:pic>
        <p:nvPicPr>
          <p:cNvPr id="8" name="Picture 2" descr="C:\Users\user\Desktop\Борисов\Фото04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286124"/>
            <a:ext cx="241103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Н.И. Борисов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1953 год</a:t>
            </a:r>
          </a:p>
          <a:p>
            <a:r>
              <a:rPr lang="ru-RU" dirty="0" smtClean="0"/>
              <a:t>Работал агрономом в селе Малое </a:t>
            </a:r>
            <a:r>
              <a:rPr lang="ru-RU" dirty="0" err="1" smtClean="0"/>
              <a:t>Щербедино</a:t>
            </a:r>
            <a:r>
              <a:rPr lang="ru-RU" dirty="0" smtClean="0"/>
              <a:t> Романовского района Саратовской области</a:t>
            </a:r>
            <a:endParaRPr lang="ru-RU" dirty="0"/>
          </a:p>
        </p:txBody>
      </p:sp>
      <p:pic>
        <p:nvPicPr>
          <p:cNvPr id="7170" name="Picture 2" descr="C:\Users\user\Desktop\Борисов\Фото04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478" y="1600201"/>
            <a:ext cx="2437200" cy="324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1957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с. Сергиевка Мучкапского района Тамбовской области.</a:t>
            </a:r>
          </a:p>
          <a:p>
            <a:r>
              <a:rPr lang="ru-RU" dirty="0" smtClean="0"/>
              <a:t>Партия сказала и он ответил : «Есть!»</a:t>
            </a:r>
          </a:p>
          <a:p>
            <a:endParaRPr lang="ru-RU" dirty="0"/>
          </a:p>
        </p:txBody>
      </p:sp>
      <p:pic>
        <p:nvPicPr>
          <p:cNvPr id="8194" name="Picture 2" descr="C:\Users\user\Desktop\Борисов\Фото04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8478" y="1600201"/>
            <a:ext cx="2318166" cy="3090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Дом, в котором жил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4810" y="1600200"/>
            <a:ext cx="4471990" cy="4530725"/>
          </a:xfrm>
        </p:spPr>
        <p:txBody>
          <a:bodyPr/>
          <a:lstStyle/>
          <a:p>
            <a:r>
              <a:rPr lang="ru-RU" sz="3600" dirty="0" err="1" smtClean="0"/>
              <a:t>с.Широкополье</a:t>
            </a:r>
            <a:r>
              <a:rPr lang="ru-RU" sz="3600" dirty="0" smtClean="0"/>
              <a:t> </a:t>
            </a:r>
          </a:p>
          <a:p>
            <a:r>
              <a:rPr lang="ru-RU" sz="3600" dirty="0" smtClean="0"/>
              <a:t>Ул. Степная д. 19 </a:t>
            </a:r>
          </a:p>
          <a:p>
            <a:r>
              <a:rPr lang="ru-RU" sz="3600" dirty="0" err="1" smtClean="0"/>
              <a:t>Энгельский</a:t>
            </a:r>
            <a:r>
              <a:rPr lang="ru-RU" sz="3600" dirty="0" smtClean="0"/>
              <a:t> район Саратовская </a:t>
            </a:r>
          </a:p>
          <a:p>
            <a:pPr>
              <a:buNone/>
            </a:pPr>
            <a:r>
              <a:rPr lang="ru-RU" sz="3600" dirty="0" smtClean="0"/>
              <a:t>  область</a:t>
            </a:r>
            <a:endParaRPr lang="ru-RU" sz="3600" dirty="0"/>
          </a:p>
        </p:txBody>
      </p:sp>
      <p:pic>
        <p:nvPicPr>
          <p:cNvPr id="11266" name="Picture 2" descr="C:\Users\user\Desktop\Борисов\Фото04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04985"/>
            <a:ext cx="3218336" cy="4291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1976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600" dirty="0" smtClean="0"/>
              <a:t>Н. И. Борисов -учитель обслуживающего труда в средней школе села </a:t>
            </a:r>
            <a:r>
              <a:rPr lang="ru-RU" sz="3600" dirty="0" err="1" smtClean="0"/>
              <a:t>Широкополье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9218" name="Picture 2" descr="C:\Users\user\Desktop\Борисов\Фото04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478" y="1600200"/>
            <a:ext cx="3398044" cy="4530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 (2)">
  <a:themeElements>
    <a:clrScheme name="Глобус 1">
      <a:dk1>
        <a:srgbClr val="622100"/>
      </a:dk1>
      <a:lt1>
        <a:srgbClr val="FFFFFF"/>
      </a:lt1>
      <a:dk2>
        <a:srgbClr val="800000"/>
      </a:dk2>
      <a:lt2>
        <a:srgbClr val="FFFFCC"/>
      </a:lt2>
      <a:accent1>
        <a:srgbClr val="E42B00"/>
      </a:accent1>
      <a:accent2>
        <a:srgbClr val="996600"/>
      </a:accent2>
      <a:accent3>
        <a:srgbClr val="C0AAAA"/>
      </a:accent3>
      <a:accent4>
        <a:srgbClr val="DADADA"/>
      </a:accent4>
      <a:accent5>
        <a:srgbClr val="EFACAA"/>
      </a:accent5>
      <a:accent6>
        <a:srgbClr val="8A5C00"/>
      </a:accent6>
      <a:hlink>
        <a:srgbClr val="FADF6C"/>
      </a:hlink>
      <a:folHlink>
        <a:srgbClr val="FF9900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 (2)</Template>
  <TotalTime>181</TotalTime>
  <Words>218</Words>
  <Application>Microsoft Office PowerPoint</Application>
  <PresentationFormat>Экран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Тема1 (2)</vt:lpstr>
      <vt:lpstr>Борисов Николай Иванович</vt:lpstr>
      <vt:lpstr>Старое фото</vt:lpstr>
      <vt:lpstr>Фото подписано так:</vt:lpstr>
      <vt:lpstr>Подпись фото:</vt:lpstr>
      <vt:lpstr>Старые фото</vt:lpstr>
      <vt:lpstr>Н.И. Борисов</vt:lpstr>
      <vt:lpstr>1957 год</vt:lpstr>
      <vt:lpstr>Дом, в котором жил</vt:lpstr>
      <vt:lpstr>1976 год</vt:lpstr>
      <vt:lpstr>У памятника в с. Широкополье</vt:lpstr>
      <vt:lpstr>1980 год</vt:lpstr>
      <vt:lpstr>Н.И. Борисов </vt:lpstr>
      <vt:lpstr>Награды </vt:lpstr>
      <vt:lpstr>Война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 и мы!</dc:title>
  <dc:creator>кристина</dc:creator>
  <cp:lastModifiedBy>user</cp:lastModifiedBy>
  <cp:revision>21</cp:revision>
  <dcterms:created xsi:type="dcterms:W3CDTF">2015-04-05T10:24:08Z</dcterms:created>
  <dcterms:modified xsi:type="dcterms:W3CDTF">2015-04-06T16:14:07Z</dcterms:modified>
</cp:coreProperties>
</file>