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F0FC-62A0-44AE-BE09-4C4CEDDFAB5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0B60-D4FC-492D-BB4B-5B673F98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4FD7-9600-4E3F-9E43-F7607816EDA4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060D-A38D-44A9-8313-D0C8EFA3D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62A5-2BF3-4C53-B40F-AA22D8DBEB0F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03FB-8950-4D13-B99B-78A46F7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E24E-4494-485E-8384-AF12D1D83FD9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9C8D-00EC-400B-9B09-58407F45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60A6-07F9-40C8-A245-E9789D2C191C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08A8-5D90-4956-B248-BD3E51CB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2540-0D9B-42B3-A69A-287E3F9F5FBE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5664-2440-44F9-A12B-E53436F1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B721-8BFA-4BCF-AB5D-4E2C85F6A5C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E9BE-3190-41EB-AC9F-5F8335C0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FF08-44E1-4EB0-B1DF-3B216BF6B7CA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6676-8964-4A57-B80C-7AD76F20D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0D70-B812-4BD0-95B2-D03CAB241AA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0A9D-DBA8-423F-8CB4-A3FE03EB5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52C1-4C55-4DF1-8AF9-F8C7F334B37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A683-879E-44E4-ACA5-13049B3A5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14A6-76AF-4F19-B39B-96120A7D2A38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702C-A9FE-4DDB-BE54-038D2921F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DE66C-959D-40D1-B90C-DB22A20E5B3D}" type="datetimeFigureOut">
              <a:rPr lang="ru-RU"/>
              <a:pPr>
                <a:defRPr/>
              </a:pPr>
              <a:t>08.05.2013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66727-9483-43BF-ACE6-19FDB0E3D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6;&#1088;&#1082;&#1077;&#1089;&#1090;&#1088;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t="22600" b="10146"/>
          <a:stretch>
            <a:fillRect/>
          </a:stretch>
        </p:blipFill>
        <p:spPr bwMode="auto">
          <a:xfrm>
            <a:off x="0" y="0"/>
            <a:ext cx="91979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971550" y="3500438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Приобщение  детей  к </a:t>
            </a:r>
            <a:r>
              <a:rPr lang="ru-RU" sz="3200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музыкальному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SimSun" pitchFamily="2" charset="-122"/>
              </a:rPr>
              <a:t>искусству  через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SimSun" pitchFamily="2" charset="-122"/>
              </a:rPr>
              <a:t>обучение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ea typeface="SimSun" pitchFamily="2" charset="-122"/>
              </a:rPr>
              <a:t>игре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>
                <a:latin typeface="Times New Roman" pitchFamily="18" charset="0"/>
                <a:ea typeface="SimSun" pitchFamily="2" charset="-122"/>
              </a:rPr>
              <a:t>на музыкальных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>
                <a:latin typeface="Times New Roman" pitchFamily="18" charset="0"/>
                <a:ea typeface="SimSun" pitchFamily="2" charset="-122"/>
              </a:rPr>
              <a:t>инструментах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ea typeface="SimSun" pitchFamily="2" charset="-122"/>
              </a:rPr>
              <a:t>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latin typeface="Times New Roman" pitchFamily="18" charset="0"/>
                <a:ea typeface="SimSun" pitchFamily="2" charset="-122"/>
              </a:rPr>
              <a:t>Выполнила: Барышникова О.С</a:t>
            </a:r>
            <a:r>
              <a:rPr lang="ru-RU" sz="2000" b="1" dirty="0" smtClean="0">
                <a:latin typeface="Times New Roman" pitchFamily="18" charset="0"/>
                <a:ea typeface="SimSun" pitchFamily="2" charset="-122"/>
              </a:rPr>
              <a:t>., музыкальный руководитель МБДОУ ЦРР </a:t>
            </a:r>
            <a:r>
              <a:rPr lang="ru-RU" sz="2000" b="1" dirty="0" err="1" smtClean="0">
                <a:latin typeface="Times New Roman" pitchFamily="18" charset="0"/>
                <a:ea typeface="SimSun" pitchFamily="2" charset="-122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SimSun" pitchFamily="2" charset="-122"/>
              </a:rPr>
              <a:t>/с № 121 г.о. Самара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3. Отработка ансамблевой игры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714776" cy="297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3455936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284538"/>
            <a:ext cx="24653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43380"/>
            <a:ext cx="335758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720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4. Исполнение музыкального произведения.</a:t>
            </a:r>
          </a:p>
          <a:p>
            <a:endParaRPr lang="ru-RU" dirty="0" smtClean="0"/>
          </a:p>
        </p:txBody>
      </p:sp>
      <p:pic>
        <p:nvPicPr>
          <p:cNvPr id="23555" name="Picture 3" descr="IMG_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142984"/>
            <a:ext cx="757242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11156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  <a:t>В.А.   Моцарт  «Рондо в ту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  <a:t>ецком  стиле»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  <a:t/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  <a:t>(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</a:rPr>
              <a:t>3 ч. сонаты Ля-мажор)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ркестр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928670"/>
            <a:ext cx="8286808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algn="ctr"/>
            <a:r>
              <a:rPr lang="ru-RU" sz="3600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Почему  именно  классика 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4000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17811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276475"/>
            <a:ext cx="17907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292600"/>
            <a:ext cx="1733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4365625"/>
            <a:ext cx="1743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3211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716463" y="1000108"/>
            <a:ext cx="42132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Музыка</a:t>
            </a:r>
            <a:r>
              <a:rPr lang="ru-RU" sz="2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-искусство «интонируемого смысла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», </a:t>
            </a:r>
            <a:r>
              <a:rPr lang="ru-RU" sz="2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что и определяет богатство смыслового содержания музыкальных произведений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Б. Асафьев)</a:t>
            </a:r>
            <a:endParaRPr lang="ru-RU" sz="2000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323850" y="4292600"/>
            <a:ext cx="8496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ahoma" pitchFamily="34" charset="0"/>
                <a:ea typeface="Times New Roman" pitchFamily="18" charset="0"/>
                <a:cs typeface="Tahoma" pitchFamily="34" charset="0"/>
              </a:rPr>
              <a:t>Благодаря музыке в ребенке пробуждается представление о возвышенном, прекрасном не только в окружающем мире, но и в самом себе. Музыка помогает детям познать мир, развивает не только их художественный вкус и творческое воображение, но и любовь к жизни, природе, ко всему окружающему. Это помогает формированию полноценной личности человека, способного чувствовать и сострадать.</a:t>
            </a:r>
            <a:endParaRPr lang="ru-RU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7463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  репертуар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Произведения   классической  музыки :</a:t>
            </a:r>
          </a:p>
          <a:p>
            <a:pPr eaLnBrk="0" hangingPunct="0"/>
            <a:endParaRPr lang="ru-RU" sz="2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000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П.И.  Чайковский  «Танец  феи  Драже»   из  балета  « Щелкунчик»</a:t>
            </a:r>
          </a:p>
          <a:p>
            <a:pPr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ea typeface="SimSun" pitchFamily="2" charset="-122"/>
              </a:rPr>
              <a:t>  В.А.   Моцарт  «Рондо в ту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>
                <a:latin typeface="Times New Roman" pitchFamily="18" charset="0"/>
                <a:ea typeface="SimSun" pitchFamily="2" charset="-122"/>
              </a:rPr>
              <a:t>ецком  стиле» ( 3 ч. сонаты Ля-мажор)</a:t>
            </a:r>
          </a:p>
          <a:p>
            <a:pPr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i="1" dirty="0">
                <a:latin typeface="Times New Roman" pitchFamily="18" charset="0"/>
                <a:ea typeface="SimSun" pitchFamily="2" charset="-122"/>
              </a:rPr>
              <a:t> Э.  Григ «Танец  </a:t>
            </a:r>
            <a:r>
              <a:rPr lang="ru-RU" sz="2000" b="1" i="1" dirty="0" err="1">
                <a:latin typeface="Times New Roman" pitchFamily="18" charset="0"/>
                <a:ea typeface="SimSun" pitchFamily="2" charset="-122"/>
              </a:rPr>
              <a:t>Анитры</a:t>
            </a:r>
            <a:r>
              <a:rPr lang="ru-RU" sz="2000" b="1" i="1" dirty="0">
                <a:latin typeface="Times New Roman" pitchFamily="18" charset="0"/>
                <a:ea typeface="SimSun" pitchFamily="2" charset="-122"/>
              </a:rPr>
              <a:t>»  из  сюиты « Пер  </a:t>
            </a:r>
            <a:r>
              <a:rPr lang="ru-RU" sz="2000" b="1" i="1" dirty="0" err="1">
                <a:latin typeface="Times New Roman" pitchFamily="18" charset="0"/>
                <a:ea typeface="SimSun" pitchFamily="2" charset="-122"/>
              </a:rPr>
              <a:t>Гюнт</a:t>
            </a:r>
            <a:r>
              <a:rPr lang="ru-RU" sz="2000" b="1" i="1" dirty="0">
                <a:latin typeface="Times New Roman" pitchFamily="18" charset="0"/>
                <a:ea typeface="SimSun" pitchFamily="2" charset="-122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13676"/>
          <a:stretch>
            <a:fillRect/>
          </a:stretch>
        </p:blipFill>
        <p:spPr bwMode="auto">
          <a:xfrm>
            <a:off x="3000364" y="3571876"/>
            <a:ext cx="33845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Цель</a:t>
            </a:r>
            <a:r>
              <a:rPr lang="ru-RU" sz="2700" dirty="0" smtClean="0">
                <a:solidFill>
                  <a:srgbClr val="002060"/>
                </a:solidFill>
              </a:rPr>
              <a:t>: </a:t>
            </a:r>
            <a:r>
              <a:rPr lang="ru-RU" sz="2700" b="1" dirty="0" smtClean="0">
                <a:solidFill>
                  <a:srgbClr val="002060"/>
                </a:solidFill>
              </a:rPr>
              <a:t>Познакомить  детей  с шедеврами классической музыки,  чтобы её  восприятие  побуждало  ребёнка к  сотворчеству с  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Задачи: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 smtClean="0"/>
              <a:t>Развитие музыкального кругозора   произведений мировой  классики.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Развитие музыкальных способностей детей в игре  на музыкальных  инструментах и их  способности   игры в ансамбле.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Совершенствование   умений    игры   на   детских   музыкальных инструментах.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Развивать  культуру  восприятия музыки  и  их  эмоциональную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200" dirty="0" smtClean="0"/>
              <a:t>      отзывчивость.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Социализация  в </a:t>
            </a:r>
            <a:r>
              <a:rPr lang="ru-RU" sz="2200" dirty="0" smtClean="0"/>
              <a:t>коллективе</a:t>
            </a:r>
            <a:r>
              <a:rPr lang="ru-RU" sz="22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2200" dirty="0" smtClean="0"/>
          </a:p>
          <a:p>
            <a:pPr>
              <a:lnSpc>
                <a:spcPct val="80000"/>
              </a:lnSpc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Предварительная  работа  музыкального  руководителя :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93224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457200" y="1916113"/>
            <a:ext cx="4835525" cy="2227267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Отобрать   инструменты.</a:t>
            </a:r>
          </a:p>
          <a:p>
            <a:pPr>
              <a:buFont typeface="Arial" charset="0"/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Написать  оркестровую партитуру. </a:t>
            </a:r>
          </a:p>
        </p:txBody>
      </p:sp>
      <p:pic>
        <p:nvPicPr>
          <p:cNvPr id="1026" name="Picture 2" descr="G:\orchestra-posticum-iuventutis-internationalis-oradea-i28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44329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Формы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работы: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Рассказ </a:t>
            </a:r>
            <a:r>
              <a:rPr lang="ru-RU" dirty="0" smtClean="0"/>
              <a:t>— для  сообщения данных  о  </a:t>
            </a:r>
            <a:r>
              <a:rPr lang="ru-RU" dirty="0" smtClean="0"/>
              <a:t>композиторе, </a:t>
            </a:r>
            <a:r>
              <a:rPr lang="ru-RU" dirty="0" smtClean="0"/>
              <a:t>его  </a:t>
            </a:r>
            <a:r>
              <a:rPr lang="ru-RU" dirty="0" smtClean="0"/>
              <a:t>времени, </a:t>
            </a:r>
            <a:r>
              <a:rPr lang="ru-RU" dirty="0" smtClean="0"/>
              <a:t>стране и своеобразии музыки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Слушание музыкального  произведения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Беседа с детьми, </a:t>
            </a:r>
            <a:r>
              <a:rPr lang="ru-RU" dirty="0" smtClean="0"/>
              <a:t>обмен  </a:t>
            </a:r>
            <a:r>
              <a:rPr lang="ru-RU" dirty="0" smtClean="0"/>
              <a:t>мнениями о  прослушанной музыке , о  её  характере, предназначении, об  образе её. т. 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</a:t>
            </a:r>
            <a:r>
              <a:rPr lang="ru-RU" dirty="0" smtClean="0">
                <a:solidFill>
                  <a:srgbClr val="002060"/>
                </a:solidFill>
              </a:rPr>
              <a:t>– импровизация</a:t>
            </a:r>
            <a:r>
              <a:rPr lang="ru-RU" dirty="0" smtClean="0"/>
              <a:t>, импровизация  ритма и  </a:t>
            </a:r>
            <a:r>
              <a:rPr lang="ru-RU" dirty="0" smtClean="0"/>
              <a:t>мелодий </a:t>
            </a:r>
            <a:r>
              <a:rPr lang="ru-RU" dirty="0" smtClean="0"/>
              <a:t>(не важно - что </a:t>
            </a:r>
            <a:r>
              <a:rPr lang="ru-RU" dirty="0" smtClean="0"/>
              <a:t>, а важно  </a:t>
            </a:r>
            <a:r>
              <a:rPr lang="ru-RU" dirty="0" smtClean="0"/>
              <a:t>- как ).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Игра  </a:t>
            </a:r>
            <a:r>
              <a:rPr lang="ru-RU" dirty="0" smtClean="0">
                <a:solidFill>
                  <a:srgbClr val="002060"/>
                </a:solidFill>
              </a:rPr>
              <a:t>на  </a:t>
            </a:r>
            <a:r>
              <a:rPr lang="ru-RU" dirty="0" smtClean="0">
                <a:solidFill>
                  <a:srgbClr val="002060"/>
                </a:solidFill>
              </a:rPr>
              <a:t>инструментах, </a:t>
            </a:r>
            <a:r>
              <a:rPr lang="ru-RU" dirty="0" smtClean="0"/>
              <a:t>разучивание  </a:t>
            </a:r>
            <a:r>
              <a:rPr lang="ru-RU" dirty="0" smtClean="0"/>
              <a:t>партий для каждого инструмента, </a:t>
            </a:r>
            <a:r>
              <a:rPr lang="ru-RU" dirty="0" smtClean="0"/>
              <a:t>соединение  всех </a:t>
            </a:r>
            <a:r>
              <a:rPr lang="ru-RU" dirty="0" smtClean="0"/>
              <a:t>партий, </a:t>
            </a:r>
            <a:r>
              <a:rPr lang="ru-RU" dirty="0" smtClean="0"/>
              <a:t>игра всего оркестра.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Содержание  работы с детьми по этапам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150937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Знакомство с композитором, его эпохой, музыкальными инструментами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92948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>2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Выбор инструментов, обучение игре на музыкальных инструментов, отработка навыков, критерии отбора исполнителей.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5020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448175"/>
            <a:ext cx="3213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380</Words>
  <Application>Microsoft Office PowerPoint</Application>
  <PresentationFormat>Экран (4:3)</PresentationFormat>
  <Paragraphs>43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Почему  именно  классика ? </vt:lpstr>
      <vt:lpstr>Слайд 3</vt:lpstr>
      <vt:lpstr>Слайд 4</vt:lpstr>
      <vt:lpstr>Цель: Познакомить  детей  с шедеврами классической музыки,  чтобы её  восприятие  побуждало  ребёнка к  сотворчеству с  ней. </vt:lpstr>
      <vt:lpstr> Предварительная  работа  музыкального  руководителя :  </vt:lpstr>
      <vt:lpstr> Формы работы:</vt:lpstr>
      <vt:lpstr> Содержание  работы с детьми по этапам</vt:lpstr>
      <vt:lpstr>Слайд 9</vt:lpstr>
      <vt:lpstr>Слайд 10</vt:lpstr>
      <vt:lpstr>Слайд 11</vt:lpstr>
      <vt:lpstr>В.А.   Моцарт  «Рондо в турецком  стиле»  ( 3 ч. сонаты Ля-мажор)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Алеша</dc:creator>
  <cp:lastModifiedBy>Admin</cp:lastModifiedBy>
  <cp:revision>19</cp:revision>
  <dcterms:created xsi:type="dcterms:W3CDTF">2013-05-07T12:26:17Z</dcterms:created>
  <dcterms:modified xsi:type="dcterms:W3CDTF">2013-05-08T06:40:50Z</dcterms:modified>
</cp:coreProperties>
</file>