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0" r:id="rId2"/>
    <p:sldId id="310" r:id="rId3"/>
    <p:sldId id="262" r:id="rId4"/>
    <p:sldId id="263" r:id="rId5"/>
    <p:sldId id="271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DF541-AC1F-4767-96A9-C3021CE7CC5B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7035-DF76-454F-BB6E-D7ED4139D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063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62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с помощью массажёров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88919"/>
            <a:ext cx="6788944" cy="4525963"/>
          </a:xfrm>
        </p:spPr>
      </p:pic>
      <p:sp>
        <p:nvSpPr>
          <p:cNvPr id="3" name="Прямоугольник 2"/>
          <p:cNvSpPr/>
          <p:nvPr/>
        </p:nvSpPr>
        <p:spPr>
          <a:xfrm>
            <a:off x="495299" y="5926589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иммунитета, совершенствование координационных способностей рук.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9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08083" cy="6073915"/>
          </a:xfrm>
        </p:spPr>
      </p:pic>
    </p:spTree>
    <p:extLst>
      <p:ext uri="{BB962C8B-B14F-4D97-AF65-F5344CB8AC3E}">
        <p14:creationId xmlns="" xmlns:p14="http://schemas.microsoft.com/office/powerpoint/2010/main" val="12253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карандашами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0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990600"/>
            <a:ext cx="3886200" cy="5829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132" y="44072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расческой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MG_02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14135" y="2023067"/>
            <a:ext cx="5737602" cy="3825068"/>
          </a:xfrm>
        </p:spPr>
      </p:pic>
      <p:pic>
        <p:nvPicPr>
          <p:cNvPr id="8" name="Содержимое 7" descr="49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2200"/>
            <a:ext cx="2330072" cy="2457882"/>
          </a:xfrm>
        </p:spPr>
      </p:pic>
      <p:pic>
        <p:nvPicPr>
          <p:cNvPr id="9" name="Содержимое 7" descr="49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447800"/>
            <a:ext cx="2330072" cy="2330072"/>
          </a:xfrm>
          <a:prstGeom prst="rect">
            <a:avLst/>
          </a:prstGeom>
        </p:spPr>
      </p:pic>
      <p:pic>
        <p:nvPicPr>
          <p:cNvPr id="10" name="Содержимое 7" descr="49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6553200" y="4038600"/>
            <a:ext cx="2330072" cy="219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197"/>
            <a:ext cx="9067800" cy="114300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шишками  и грецкими орехами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IMG_98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4645" y="1295400"/>
            <a:ext cx="3654955" cy="5482432"/>
          </a:xfrm>
        </p:spPr>
      </p:pic>
      <p:pic>
        <p:nvPicPr>
          <p:cNvPr id="9" name="Содержимое 8" descr="IMG_98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3452" y="1295400"/>
            <a:ext cx="3498434" cy="5482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023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прищепками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0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" y="914400"/>
            <a:ext cx="8686801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Самомассаж с помощью массажёров</vt:lpstr>
      <vt:lpstr>Слайд 2</vt:lpstr>
      <vt:lpstr>Самомассаж карандашами</vt:lpstr>
      <vt:lpstr>Самомассаж расческой</vt:lpstr>
      <vt:lpstr>Самомассаж шишками  и грецкими орехами</vt:lpstr>
      <vt:lpstr>Самомассаж прищепками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Элина</dc:creator>
  <cp:lastModifiedBy>Элина</cp:lastModifiedBy>
  <cp:revision>88</cp:revision>
  <dcterms:created xsi:type="dcterms:W3CDTF">2014-11-17T11:28:07Z</dcterms:created>
  <dcterms:modified xsi:type="dcterms:W3CDTF">2015-03-19T08:13:09Z</dcterms:modified>
</cp:coreProperties>
</file>