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01" r:id="rId2"/>
    <p:sldId id="300" r:id="rId3"/>
    <p:sldId id="299" r:id="rId4"/>
    <p:sldId id="311" r:id="rId5"/>
    <p:sldId id="304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DF541-AC1F-4767-96A9-C3021CE7CC5B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67035-DF76-454F-BB6E-D7ED4139D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063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0">
              <a:schemeClr val="accent4">
                <a:lumMod val="45000"/>
                <a:lumOff val="55000"/>
              </a:schemeClr>
            </a:gs>
            <a:gs pos="62000">
              <a:schemeClr val="accent4">
                <a:lumMod val="45000"/>
                <a:lumOff val="55000"/>
              </a:schemeClr>
            </a:gs>
            <a:gs pos="92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7620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IMG_23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" y="1210101"/>
            <a:ext cx="8458199" cy="5638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Собирание паззлов, разрезных картинок, кубиков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IMG_25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8871" y="1370949"/>
            <a:ext cx="8187928" cy="54586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пластилином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IMG_27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057701"/>
            <a:ext cx="3017309" cy="4525963"/>
          </a:xfrm>
        </p:spPr>
      </p:pic>
      <p:pic>
        <p:nvPicPr>
          <p:cNvPr id="6" name="Содержимое 5" descr="IMG_277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34000" y="990600"/>
            <a:ext cx="3017309" cy="4525963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8600" y="5867400"/>
            <a:ext cx="8763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пальцев, воображение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 движений рук, аккуратности, трудолюбия.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187" y="1023257"/>
            <a:ext cx="7387826" cy="492521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8600" y="5867400"/>
            <a:ext cx="8763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способностей, воображения, фантазии.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32538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-1706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IMG_69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125940"/>
            <a:ext cx="6788945" cy="4525963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8600" y="5867400"/>
            <a:ext cx="8763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пространственных представлений, развитие творческих способностей.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50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Вырезание</vt:lpstr>
      <vt:lpstr>Собирание паззлов, разрезных картинок, кубиков</vt:lpstr>
      <vt:lpstr>Игры с пластилином</vt:lpstr>
      <vt:lpstr>Рисование</vt:lpstr>
      <vt:lpstr>Аппликация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Элина</dc:creator>
  <cp:lastModifiedBy>Элина</cp:lastModifiedBy>
  <cp:revision>93</cp:revision>
  <dcterms:created xsi:type="dcterms:W3CDTF">2014-11-17T11:28:07Z</dcterms:created>
  <dcterms:modified xsi:type="dcterms:W3CDTF">2015-03-19T08:08:17Z</dcterms:modified>
</cp:coreProperties>
</file>