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500" autoAdjust="0"/>
  </p:normalViewPr>
  <p:slideViewPr>
    <p:cSldViewPr>
      <p:cViewPr varScale="1">
        <p:scale>
          <a:sx n="70" d="100"/>
          <a:sy n="70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3B05D3-613D-48B4-99E4-10AF911CDA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B81D14-BE2B-4D79-81A5-F72EC72B6CF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05D3-613D-48B4-99E4-10AF911CDA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1D14-BE2B-4D79-81A5-F72EC72B6C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05D3-613D-48B4-99E4-10AF911CDA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1D14-BE2B-4D79-81A5-F72EC72B6C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3B05D3-613D-48B4-99E4-10AF911CDA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B81D14-BE2B-4D79-81A5-F72EC72B6CF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3B05D3-613D-48B4-99E4-10AF911CDA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B81D14-BE2B-4D79-81A5-F72EC72B6CF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05D3-613D-48B4-99E4-10AF911CDA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1D14-BE2B-4D79-81A5-F72EC72B6CF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05D3-613D-48B4-99E4-10AF911CDA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1D14-BE2B-4D79-81A5-F72EC72B6CF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3B05D3-613D-48B4-99E4-10AF911CDA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B81D14-BE2B-4D79-81A5-F72EC72B6C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05D3-613D-48B4-99E4-10AF911CDA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1D14-BE2B-4D79-81A5-F72EC72B6C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3B05D3-613D-48B4-99E4-10AF911CDA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B81D14-BE2B-4D79-81A5-F72EC72B6CF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3B05D3-613D-48B4-99E4-10AF911CDA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B81D14-BE2B-4D79-81A5-F72EC72B6CF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3B05D3-613D-48B4-99E4-10AF911CDA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B81D14-BE2B-4D79-81A5-F72EC72B6C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6172200" cy="189436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Козленок, который </a:t>
            </a:r>
            <a:r>
              <a:rPr lang="ru-RU" sz="3200" dirty="0" smtClean="0">
                <a:solidFill>
                  <a:schemeClr val="tx1"/>
                </a:solidFill>
              </a:rPr>
              <a:t>не умел </a:t>
            </a:r>
            <a:r>
              <a:rPr lang="ru-RU" sz="3200" dirty="0" smtClean="0">
                <a:solidFill>
                  <a:schemeClr val="tx1"/>
                </a:solidFill>
              </a:rPr>
              <a:t>считать до </a:t>
            </a:r>
            <a:r>
              <a:rPr lang="ru-RU" sz="3200" dirty="0" smtClean="0">
                <a:solidFill>
                  <a:schemeClr val="tx1"/>
                </a:solidFill>
              </a:rPr>
              <a:t>десяти. 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Кэтти\Downloads\kozlenok_kotoriy_umel_schitat_do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714620"/>
            <a:ext cx="5214974" cy="37951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 потом они встали поровну!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785786" y="2357430"/>
            <a:ext cx="714380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071538" y="3071810"/>
            <a:ext cx="714380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000232" y="3071810"/>
            <a:ext cx="714380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428860" y="2357430"/>
            <a:ext cx="714380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571604" y="2357430"/>
            <a:ext cx="714380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929190" y="2214554"/>
            <a:ext cx="857256" cy="78581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500826" y="3143248"/>
            <a:ext cx="857256" cy="78581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357818" y="3143248"/>
            <a:ext cx="857256" cy="78581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58016" y="2214554"/>
            <a:ext cx="857256" cy="78581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857884" y="2214554"/>
            <a:ext cx="857256" cy="78581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357290" y="5143512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/>
              <a:t>5</a:t>
            </a:r>
            <a:r>
              <a:rPr lang="ru-RU" sz="4800" b="1" dirty="0" smtClean="0"/>
              <a:t> + 5=10</a:t>
            </a:r>
            <a:endParaRPr lang="ru-RU" sz="4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85786" y="1857364"/>
            <a:ext cx="2928958" cy="31085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9600" dirty="0" smtClean="0"/>
              <a:t>?</a:t>
            </a:r>
            <a:endParaRPr lang="ru-RU" sz="19600" dirty="0"/>
          </a:p>
        </p:txBody>
      </p:sp>
      <p:sp>
        <p:nvSpPr>
          <p:cNvPr id="16" name="TextBox 15"/>
          <p:cNvSpPr txBox="1"/>
          <p:nvPr/>
        </p:nvSpPr>
        <p:spPr>
          <a:xfrm>
            <a:off x="4786314" y="1714488"/>
            <a:ext cx="2928958" cy="31085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9600" dirty="0" smtClean="0"/>
              <a:t>?</a:t>
            </a:r>
            <a:endParaRPr lang="ru-RU" sz="1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Большое спасибо!!!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5572132" y="4143380"/>
            <a:ext cx="3071834" cy="2286016"/>
          </a:xfrm>
          <a:prstGeom prst="su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1" name="Picture 3" descr="C:\Users\Кэтти\Downloads\kozlenok_kotoriy_umel_schitat_do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1643050"/>
            <a:ext cx="5214974" cy="37951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Спрятавшееся число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42976" y="1571612"/>
            <a:ext cx="6357982" cy="92869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/>
              <a:t>1 2 3 4 5 6 7 * 9 10</a:t>
            </a:r>
          </a:p>
          <a:p>
            <a:pPr algn="ctr">
              <a:buNone/>
            </a:pP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2571744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1 2  3 4 5 6 7 8 9 *</a:t>
            </a:r>
            <a:endParaRPr lang="ru-RU" sz="36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214414" y="3571876"/>
            <a:ext cx="6357982" cy="92869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2 3 * 5 6 7 8 9 10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214414" y="4643446"/>
            <a:ext cx="6357982" cy="92869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2 3 4 * 6 7 8 9 10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Число Заблудилось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714488"/>
            <a:ext cx="7467600" cy="714380"/>
          </a:xfrm>
        </p:spPr>
        <p:txBody>
          <a:bodyPr/>
          <a:lstStyle/>
          <a:p>
            <a:pPr algn="ctr"/>
            <a:r>
              <a:rPr lang="ru-RU" dirty="0" smtClean="0"/>
              <a:t>1 2 3 4 5 6 7 9 8 10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2571744"/>
            <a:ext cx="7467600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1 2 3 5 4 6 7 8 9 10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3500438"/>
            <a:ext cx="7467600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1 3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4 5 6 7 8 9 10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71472" y="4357694"/>
            <a:ext cx="7467600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1 2 3 4 5 6 7 8 10 9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8143900" y="2857496"/>
            <a:ext cx="1428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cs typeface="Aharoni" pitchFamily="2" charset="-79"/>
              </a:rPr>
              <a:t>10</a:t>
            </a:r>
            <a:endParaRPr lang="ru-RU" sz="6000" b="1" dirty="0">
              <a:cs typeface="Aharoni" pitchFamily="2" charset="-79"/>
            </a:endParaRPr>
          </a:p>
        </p:txBody>
      </p:sp>
      <p:sp>
        <p:nvSpPr>
          <p:cNvPr id="35" name="Солнце 34"/>
          <p:cNvSpPr/>
          <p:nvPr/>
        </p:nvSpPr>
        <p:spPr>
          <a:xfrm>
            <a:off x="285720" y="2214554"/>
            <a:ext cx="714380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олнце 44"/>
          <p:cNvSpPr/>
          <p:nvPr/>
        </p:nvSpPr>
        <p:spPr>
          <a:xfrm>
            <a:off x="1142976" y="2214554"/>
            <a:ext cx="714380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олнце 45"/>
          <p:cNvSpPr/>
          <p:nvPr/>
        </p:nvSpPr>
        <p:spPr>
          <a:xfrm>
            <a:off x="1928794" y="2285992"/>
            <a:ext cx="714380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олнце 46"/>
          <p:cNvSpPr/>
          <p:nvPr/>
        </p:nvSpPr>
        <p:spPr>
          <a:xfrm>
            <a:off x="2714612" y="2285992"/>
            <a:ext cx="714380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олнце 47"/>
          <p:cNvSpPr/>
          <p:nvPr/>
        </p:nvSpPr>
        <p:spPr>
          <a:xfrm>
            <a:off x="5857884" y="2214554"/>
            <a:ext cx="714380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олнце 48"/>
          <p:cNvSpPr/>
          <p:nvPr/>
        </p:nvSpPr>
        <p:spPr>
          <a:xfrm>
            <a:off x="5072066" y="2214554"/>
            <a:ext cx="714380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олнце 49"/>
          <p:cNvSpPr/>
          <p:nvPr/>
        </p:nvSpPr>
        <p:spPr>
          <a:xfrm>
            <a:off x="4286248" y="2214554"/>
            <a:ext cx="714380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олнце 50"/>
          <p:cNvSpPr/>
          <p:nvPr/>
        </p:nvSpPr>
        <p:spPr>
          <a:xfrm>
            <a:off x="3500430" y="2214554"/>
            <a:ext cx="714380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олнце 51"/>
          <p:cNvSpPr/>
          <p:nvPr/>
        </p:nvSpPr>
        <p:spPr>
          <a:xfrm>
            <a:off x="6572264" y="2285992"/>
            <a:ext cx="714380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олнце 52"/>
          <p:cNvSpPr/>
          <p:nvPr/>
        </p:nvSpPr>
        <p:spPr>
          <a:xfrm>
            <a:off x="285720" y="3071810"/>
            <a:ext cx="714380" cy="642942"/>
          </a:xfrm>
          <a:prstGeom prst="sun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олнце 53"/>
          <p:cNvSpPr/>
          <p:nvPr/>
        </p:nvSpPr>
        <p:spPr>
          <a:xfrm>
            <a:off x="1142976" y="3071810"/>
            <a:ext cx="714380" cy="642942"/>
          </a:xfrm>
          <a:prstGeom prst="sun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олнце 54"/>
          <p:cNvSpPr/>
          <p:nvPr/>
        </p:nvSpPr>
        <p:spPr>
          <a:xfrm>
            <a:off x="1928794" y="3071810"/>
            <a:ext cx="714380" cy="642942"/>
          </a:xfrm>
          <a:prstGeom prst="sun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олнце 55"/>
          <p:cNvSpPr/>
          <p:nvPr/>
        </p:nvSpPr>
        <p:spPr>
          <a:xfrm>
            <a:off x="2714612" y="3071810"/>
            <a:ext cx="714380" cy="642942"/>
          </a:xfrm>
          <a:prstGeom prst="sun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олнце 56"/>
          <p:cNvSpPr/>
          <p:nvPr/>
        </p:nvSpPr>
        <p:spPr>
          <a:xfrm>
            <a:off x="3500430" y="3071810"/>
            <a:ext cx="714380" cy="642942"/>
          </a:xfrm>
          <a:prstGeom prst="sun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олнце 57"/>
          <p:cNvSpPr/>
          <p:nvPr/>
        </p:nvSpPr>
        <p:spPr>
          <a:xfrm>
            <a:off x="4286248" y="3071810"/>
            <a:ext cx="714380" cy="642942"/>
          </a:xfrm>
          <a:prstGeom prst="sun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олнце 58"/>
          <p:cNvSpPr/>
          <p:nvPr/>
        </p:nvSpPr>
        <p:spPr>
          <a:xfrm>
            <a:off x="5072066" y="3071810"/>
            <a:ext cx="714380" cy="642942"/>
          </a:xfrm>
          <a:prstGeom prst="sun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олнце 59"/>
          <p:cNvSpPr/>
          <p:nvPr/>
        </p:nvSpPr>
        <p:spPr>
          <a:xfrm>
            <a:off x="5857884" y="3071810"/>
            <a:ext cx="714380" cy="642942"/>
          </a:xfrm>
          <a:prstGeom prst="sun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олнце 60"/>
          <p:cNvSpPr/>
          <p:nvPr/>
        </p:nvSpPr>
        <p:spPr>
          <a:xfrm>
            <a:off x="6643702" y="3071810"/>
            <a:ext cx="714380" cy="642942"/>
          </a:xfrm>
          <a:prstGeom prst="sun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олнце 61"/>
          <p:cNvSpPr/>
          <p:nvPr/>
        </p:nvSpPr>
        <p:spPr>
          <a:xfrm>
            <a:off x="7429520" y="3071810"/>
            <a:ext cx="714380" cy="642942"/>
          </a:xfrm>
          <a:prstGeom prst="sun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428596" y="4214818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1+1+1+1+1+1+1</a:t>
            </a:r>
            <a:r>
              <a:rPr lang="ru-RU" sz="4000" dirty="0" smtClean="0"/>
              <a:t>+1+1+1=10</a:t>
            </a:r>
            <a:endParaRPr lang="ru-RU" sz="4000" dirty="0"/>
          </a:p>
        </p:txBody>
      </p:sp>
      <p:sp>
        <p:nvSpPr>
          <p:cNvPr id="64" name="TextBox 63"/>
          <p:cNvSpPr txBox="1"/>
          <p:nvPr/>
        </p:nvSpPr>
        <p:spPr>
          <a:xfrm>
            <a:off x="428596" y="5286388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9+1=10</a:t>
            </a:r>
            <a:endParaRPr lang="ru-RU" sz="4000" dirty="0"/>
          </a:p>
        </p:txBody>
      </p:sp>
      <p:sp>
        <p:nvSpPr>
          <p:cNvPr id="66" name="TextBox 65"/>
          <p:cNvSpPr txBox="1"/>
          <p:nvPr/>
        </p:nvSpPr>
        <p:spPr>
          <a:xfrm>
            <a:off x="7429520" y="1785926"/>
            <a:ext cx="714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9</a:t>
            </a:r>
            <a:endParaRPr lang="ru-RU" sz="60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857224" y="785794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Сосчитай солнышки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63" grpId="0"/>
      <p:bldP spid="64" grpId="0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встречается в жизни число десять?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2543164" cy="16383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Десяток яиц</a:t>
            </a:r>
            <a:endParaRPr lang="ru-RU" dirty="0"/>
          </a:p>
        </p:txBody>
      </p:sp>
      <p:sp>
        <p:nvSpPr>
          <p:cNvPr id="8" name="Содержимое 2"/>
          <p:cNvSpPr>
            <a:spLocks noGrp="1"/>
          </p:cNvSpPr>
          <p:nvPr>
            <p:ph sz="quarter" idx="2"/>
          </p:nvPr>
        </p:nvSpPr>
        <p:spPr>
          <a:xfrm>
            <a:off x="4857752" y="1643050"/>
            <a:ext cx="2543164" cy="7858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Десять рублей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928934"/>
            <a:ext cx="3149997" cy="2133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143116"/>
            <a:ext cx="150019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786190"/>
            <a:ext cx="28575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одержимое 1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571480"/>
            <a:ext cx="6858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mtClean="0"/>
              <a:t>Если гусь будет </a:t>
            </a:r>
            <a:r>
              <a:rPr lang="ru-RU" sz="2800" dirty="0" smtClean="0"/>
              <a:t>стоять слева, то сколько зверей останутся справа?</a:t>
            </a: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857224" y="2928934"/>
            <a:ext cx="1500198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929322" y="3786190"/>
            <a:ext cx="571504" cy="50006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715140" y="3714752"/>
            <a:ext cx="571504" cy="50006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000760" y="3071810"/>
            <a:ext cx="571504" cy="50006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715140" y="3071810"/>
            <a:ext cx="571504" cy="50006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429520" y="3071810"/>
            <a:ext cx="571504" cy="50006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000760" y="2428868"/>
            <a:ext cx="571504" cy="50006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715140" y="2428868"/>
            <a:ext cx="571504" cy="50006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429520" y="2428868"/>
            <a:ext cx="571504" cy="50006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429520" y="3786190"/>
            <a:ext cx="571504" cy="50006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500694" y="2143116"/>
            <a:ext cx="2928958" cy="31085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9600" dirty="0" smtClean="0"/>
              <a:t>?</a:t>
            </a:r>
            <a:endParaRPr lang="ru-RU" sz="19600" dirty="0"/>
          </a:p>
        </p:txBody>
      </p:sp>
      <p:sp>
        <p:nvSpPr>
          <p:cNvPr id="17" name="TextBox 16"/>
          <p:cNvSpPr txBox="1"/>
          <p:nvPr/>
        </p:nvSpPr>
        <p:spPr>
          <a:xfrm>
            <a:off x="1357290" y="5143512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1 + 9=10</a:t>
            </a:r>
            <a:endParaRPr lang="ru-RU" sz="4800" b="1" dirty="0"/>
          </a:p>
        </p:txBody>
      </p:sp>
      <p:pic>
        <p:nvPicPr>
          <p:cNvPr id="3075" name="Picture 3" descr="C:\Users\Кэтти\Downloads\1330690017_image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3116"/>
            <a:ext cx="2428892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к </a:t>
            </a:r>
            <a:r>
              <a:rPr lang="ru-RU" dirty="0" smtClean="0"/>
              <a:t>гусю </a:t>
            </a:r>
            <a:r>
              <a:rPr lang="ru-RU" dirty="0" smtClean="0"/>
              <a:t>встанет свинья, сколько будет зверей справа?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5143512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/>
              <a:t>2</a:t>
            </a:r>
            <a:r>
              <a:rPr lang="ru-RU" sz="4800" b="1" dirty="0" smtClean="0"/>
              <a:t> + 8=10</a:t>
            </a:r>
            <a:endParaRPr lang="ru-RU" sz="4800" b="1" dirty="0"/>
          </a:p>
        </p:txBody>
      </p:sp>
      <p:pic>
        <p:nvPicPr>
          <p:cNvPr id="4098" name="Picture 2" descr="C:\Users\Кэтти\Downloads\1066951_b5b88b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876"/>
            <a:ext cx="2190750" cy="1619250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5929322" y="2143116"/>
            <a:ext cx="571504" cy="50006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929322" y="2786058"/>
            <a:ext cx="571504" cy="50006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786578" y="3500438"/>
            <a:ext cx="571504" cy="50006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3429000"/>
            <a:ext cx="571504" cy="50006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2786058"/>
            <a:ext cx="571504" cy="50006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2786058"/>
            <a:ext cx="571504" cy="50006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643702" y="2143116"/>
            <a:ext cx="571504" cy="50006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358082" y="2143116"/>
            <a:ext cx="571504" cy="50006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286380" y="1928802"/>
            <a:ext cx="2928958" cy="31085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9600" dirty="0" smtClean="0"/>
              <a:t>?</a:t>
            </a:r>
            <a:endParaRPr lang="ru-RU" sz="19600" dirty="0"/>
          </a:p>
        </p:txBody>
      </p:sp>
      <p:pic>
        <p:nvPicPr>
          <p:cNvPr id="4099" name="Picture 3" descr="C:\Users\Кэтти\Downloads\1330690017_image0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643050"/>
            <a:ext cx="1500197" cy="1956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теперь к </a:t>
            </a:r>
            <a:r>
              <a:rPr lang="ru-RU" dirty="0" smtClean="0"/>
              <a:t>гусю</a:t>
            </a:r>
            <a:r>
              <a:rPr lang="ru-RU" dirty="0" smtClean="0"/>
              <a:t> и свинье прибавилась лошадь!</a:t>
            </a:r>
            <a:endParaRPr lang="ru-RU" dirty="0"/>
          </a:p>
        </p:txBody>
      </p:sp>
      <p:pic>
        <p:nvPicPr>
          <p:cNvPr id="4" name="Picture 2" descr="C:\Users\Кэтти\Downloads\1066951_b5b88b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071810"/>
            <a:ext cx="1857388" cy="13728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5143512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3 + 7=10</a:t>
            </a:r>
            <a:endParaRPr lang="ru-RU" sz="4800" b="1" dirty="0"/>
          </a:p>
        </p:txBody>
      </p:sp>
      <p:pic>
        <p:nvPicPr>
          <p:cNvPr id="5122" name="Picture 2" descr="C:\Users\Кэтти\Downloads\2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857364"/>
            <a:ext cx="2008186" cy="2357436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5357818" y="1714488"/>
            <a:ext cx="714380" cy="64294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357818" y="2500306"/>
            <a:ext cx="714380" cy="64294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286512" y="1714488"/>
            <a:ext cx="714380" cy="64294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143768" y="1714488"/>
            <a:ext cx="714380" cy="64294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286512" y="2500306"/>
            <a:ext cx="714380" cy="64294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143768" y="2500306"/>
            <a:ext cx="714380" cy="64294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429256" y="3357562"/>
            <a:ext cx="714380" cy="64294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57818" y="1714488"/>
            <a:ext cx="2928958" cy="31085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9600" dirty="0" smtClean="0"/>
              <a:t>?</a:t>
            </a:r>
            <a:endParaRPr lang="ru-RU" sz="19600" dirty="0"/>
          </a:p>
        </p:txBody>
      </p:sp>
      <p:pic>
        <p:nvPicPr>
          <p:cNvPr id="15" name="Picture 3" descr="C:\Users\Кэтти\Downloads\1330690017_image0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64406" y="1500174"/>
            <a:ext cx="1150260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42910" y="28572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 теперь к гусю свинье и лошади прибавилась корова!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:\Users\Кэтти\Downloads\1066951_b5b88b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071810"/>
            <a:ext cx="1857388" cy="13728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57290" y="5143512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4 + 6=10</a:t>
            </a:r>
            <a:endParaRPr lang="ru-RU" sz="4800" b="1" dirty="0"/>
          </a:p>
        </p:txBody>
      </p:sp>
      <p:pic>
        <p:nvPicPr>
          <p:cNvPr id="7" name="Picture 2" descr="C:\Users\Кэтти\Downloads\2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500174"/>
            <a:ext cx="1285884" cy="1509516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5357818" y="1714488"/>
            <a:ext cx="714380" cy="64294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357818" y="2500306"/>
            <a:ext cx="714380" cy="64294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286512" y="1714488"/>
            <a:ext cx="714380" cy="64294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143768" y="1714488"/>
            <a:ext cx="714380" cy="64294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286512" y="2500306"/>
            <a:ext cx="714380" cy="64294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143768" y="2500306"/>
            <a:ext cx="714380" cy="64294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143504" y="1643050"/>
            <a:ext cx="2928958" cy="31085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9600" dirty="0" smtClean="0"/>
              <a:t>?</a:t>
            </a:r>
            <a:endParaRPr lang="ru-RU" sz="19600" dirty="0"/>
          </a:p>
        </p:txBody>
      </p:sp>
      <p:pic>
        <p:nvPicPr>
          <p:cNvPr id="6146" name="Picture 2" descr="C:\Users\Кэтти\Downloads\korova-ajrshirskaya-porod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3071810"/>
            <a:ext cx="2286016" cy="1428760"/>
          </a:xfrm>
          <a:prstGeom prst="rect">
            <a:avLst/>
          </a:prstGeom>
          <a:noFill/>
        </p:spPr>
      </p:pic>
      <p:pic>
        <p:nvPicPr>
          <p:cNvPr id="17" name="Picture 3" descr="C:\Users\Кэтти\Downloads\1330690017_image01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1428736"/>
            <a:ext cx="1214446" cy="15839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227</TotalTime>
  <Words>183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Козленок, который не умел считать до десяти. </vt:lpstr>
      <vt:lpstr>Спрятавшееся число</vt:lpstr>
      <vt:lpstr>Число Заблудилось</vt:lpstr>
      <vt:lpstr>Слайд 4</vt:lpstr>
      <vt:lpstr>Где встречается в жизни число десять?</vt:lpstr>
      <vt:lpstr>Слайд 6</vt:lpstr>
      <vt:lpstr>Если к гусю встанет свинья, сколько будет зверей справа?</vt:lpstr>
      <vt:lpstr>А теперь к гусю и свинье прибавилась лошадь!</vt:lpstr>
      <vt:lpstr>Слайд 9</vt:lpstr>
      <vt:lpstr>А потом они встали поровну!</vt:lpstr>
      <vt:lpstr>Большое спасибо!!!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 10. Цифры 1 и 0.</dc:title>
  <dc:creator>Кэтти</dc:creator>
  <cp:lastModifiedBy>Кэтти</cp:lastModifiedBy>
  <cp:revision>18</cp:revision>
  <dcterms:created xsi:type="dcterms:W3CDTF">2012-11-28T14:13:17Z</dcterms:created>
  <dcterms:modified xsi:type="dcterms:W3CDTF">2012-11-28T18:00:58Z</dcterms:modified>
</cp:coreProperties>
</file>