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539864"/>
            <a:ext cx="6048672" cy="19053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Презентацию подготовила учитель ИЗО и черчения МКОУ «СОШ №29» ГО Ревда </a:t>
            </a:r>
          </a:p>
          <a:p>
            <a:pPr algn="ctr"/>
            <a:r>
              <a:rPr lang="ru-RU" sz="2800" dirty="0" smtClean="0"/>
              <a:t>Быкова Наталья Юрьевна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627784" y="404664"/>
            <a:ext cx="6132516" cy="2103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Мастер – класс </a:t>
            </a:r>
            <a:r>
              <a:rPr lang="ru-RU" dirty="0" smtClean="0"/>
              <a:t>«</a:t>
            </a:r>
            <a:r>
              <a:rPr lang="ru-RU" dirty="0" smtClean="0"/>
              <a:t>Рождественская сказка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Documents and Settings\Admin\Рабочий стол\новогодний мастер класс Быковой НЮ\DSC01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2092" y="2020404"/>
            <a:ext cx="3132832" cy="2349624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493273"/>
            <a:ext cx="3268216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Приклеиваем получившуюся заготовку на цветной картон.</a:t>
            </a:r>
          </a:p>
          <a:p>
            <a:pPr marL="0" indent="0">
              <a:buNone/>
            </a:pPr>
            <a:r>
              <a:rPr lang="ru-RU" dirty="0" smtClean="0"/>
              <a:t>Оформляем декоративными элементами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Технологические этапы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новогодний мастер класс Быковой НЮ\DSC01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968" y="1925895"/>
            <a:ext cx="3633644" cy="2725233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Рабочий стол\новогодний мастер класс Быковой НЮ\DSC01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0566" y="3442562"/>
            <a:ext cx="3564880" cy="2673660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2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663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Итог работы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C:\Documents and Settings\Admin\Рабочий стол\новогодний мастер класс Быковой НЮ\DSC018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0" b="3986"/>
          <a:stretch/>
        </p:blipFill>
        <p:spPr bwMode="auto">
          <a:xfrm rot="5400000">
            <a:off x="2510472" y="2178161"/>
            <a:ext cx="3402975" cy="2304256"/>
          </a:xfrm>
          <a:prstGeom prst="rect">
            <a:avLst/>
          </a:prstGeom>
          <a:noFill/>
          <a:ln w="31750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Рабочий стол\новогодний мастер класс Быковой НЮ\DSC018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4078"/>
          <a:stretch/>
        </p:blipFill>
        <p:spPr bwMode="auto">
          <a:xfrm rot="5400000">
            <a:off x="5015767" y="3859261"/>
            <a:ext cx="3369874" cy="2328015"/>
          </a:xfrm>
          <a:prstGeom prst="rect">
            <a:avLst/>
          </a:prstGeom>
          <a:noFill/>
          <a:ln w="31750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Admin\Рабочий стол\новогодний мастер класс Быковой НЮ\DSC018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4451" b="4718"/>
          <a:stretch/>
        </p:blipFill>
        <p:spPr bwMode="auto">
          <a:xfrm rot="5400000">
            <a:off x="-108577" y="764760"/>
            <a:ext cx="3005675" cy="2141466"/>
          </a:xfrm>
          <a:prstGeom prst="rect">
            <a:avLst/>
          </a:prstGeom>
          <a:noFill/>
          <a:ln w="31750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новогодний мастер класс Быковой НЮ\DSC018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767" y="3914206"/>
            <a:ext cx="3220806" cy="2415605"/>
          </a:xfrm>
          <a:prstGeom prst="rect">
            <a:avLst/>
          </a:prstGeom>
          <a:noFill/>
          <a:ln w="31750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cuments and Settings\Admin\Рабочий стол\новогодний мастер класс Быковой НЮ\DSC01837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6204" y="655215"/>
            <a:ext cx="2959771" cy="2219828"/>
          </a:xfrm>
          <a:prstGeom prst="rect">
            <a:avLst/>
          </a:prstGeom>
          <a:noFill/>
          <a:ln w="31750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6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653136"/>
            <a:ext cx="4204320" cy="1082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Фотографии, использованные в презентации, из личного архива автора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7667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Спасибо за внимание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 descr="C:\Documents and Settings\Admin\Рабочий стол\новогодний мастер класс Быковой НЮ\DSC018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2751" r="4903" b="2745"/>
          <a:stretch/>
        </p:blipFill>
        <p:spPr bwMode="auto">
          <a:xfrm rot="5400000">
            <a:off x="-200122" y="2368474"/>
            <a:ext cx="4428737" cy="3381438"/>
          </a:xfrm>
          <a:prstGeom prst="rect">
            <a:avLst/>
          </a:prstGeom>
          <a:noFill/>
          <a:ln w="31750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Инструменты и приспособления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9416"/>
            <a:ext cx="3412232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Белый лист бумаги.</a:t>
            </a:r>
            <a:br>
              <a:rPr lang="ru-RU" dirty="0" smtClean="0"/>
            </a:br>
            <a:r>
              <a:rPr lang="ru-RU" dirty="0" smtClean="0"/>
              <a:t>2. Цветной картон</a:t>
            </a:r>
          </a:p>
          <a:p>
            <a:pPr marL="0" indent="0">
              <a:buNone/>
            </a:pPr>
            <a:r>
              <a:rPr lang="ru-RU" dirty="0" smtClean="0"/>
              <a:t>3. Клей-карандаш</a:t>
            </a:r>
          </a:p>
          <a:p>
            <a:pPr marL="0" indent="0">
              <a:buNone/>
            </a:pPr>
            <a:r>
              <a:rPr lang="ru-RU" dirty="0" smtClean="0"/>
              <a:t>4. Ножницы </a:t>
            </a:r>
          </a:p>
          <a:p>
            <a:pPr marL="0" indent="0">
              <a:buNone/>
            </a:pPr>
            <a:r>
              <a:rPr lang="ru-RU" dirty="0" smtClean="0"/>
              <a:t>5. Линейка </a:t>
            </a:r>
          </a:p>
          <a:p>
            <a:pPr marL="0" indent="0">
              <a:buNone/>
            </a:pPr>
            <a:r>
              <a:rPr lang="ru-RU" dirty="0" smtClean="0"/>
              <a:t>6. Карандаш</a:t>
            </a:r>
          </a:p>
          <a:p>
            <a:pPr marL="0" indent="0">
              <a:buNone/>
            </a:pPr>
            <a:r>
              <a:rPr lang="ru-RU" dirty="0" smtClean="0"/>
              <a:t>7. Различные декоративные элементы</a:t>
            </a:r>
            <a:endParaRPr lang="ru-RU" dirty="0"/>
          </a:p>
        </p:txBody>
      </p:sp>
      <p:pic>
        <p:nvPicPr>
          <p:cNvPr id="2050" name="Picture 2" descr="C:\Documents and Settings\Admin\Рабочий стол\новогодний мастер класс Быковой НЮ\DSC0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11" y="2195863"/>
            <a:ext cx="4536504" cy="3402378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7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новогодний мастер класс Быковой НЮ\DSC018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t="9612" r="19924"/>
          <a:stretch/>
        </p:blipFill>
        <p:spPr bwMode="auto">
          <a:xfrm>
            <a:off x="276869" y="1142999"/>
            <a:ext cx="2107500" cy="2548829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310663"/>
            <a:ext cx="4060304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Лист формата А4 складываем пополам, разрезаем на 2 части</a:t>
            </a:r>
          </a:p>
          <a:p>
            <a:pPr marL="0" indent="0">
              <a:buNone/>
            </a:pPr>
            <a:r>
              <a:rPr lang="ru-RU" dirty="0" smtClean="0"/>
              <a:t>2. Берем одну часть и снова складываем ее пополам.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4431" y="-1714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Технологические этапы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Admin\Рабочий стол\новогодний мастер класс Быковой НЮ\DSC018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t="10150" r="32023"/>
          <a:stretch/>
        </p:blipFill>
        <p:spPr bwMode="auto">
          <a:xfrm>
            <a:off x="3851920" y="4141309"/>
            <a:ext cx="1755479" cy="2550908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новогодний мастер класс Быковой НЮ\DSC018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r="17909"/>
          <a:stretch/>
        </p:blipFill>
        <p:spPr bwMode="auto">
          <a:xfrm>
            <a:off x="1276859" y="3645024"/>
            <a:ext cx="2215021" cy="2511959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1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8349" y="947347"/>
            <a:ext cx="3340224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От сгиба детали откладываем 1.5 см</a:t>
            </a:r>
          </a:p>
          <a:p>
            <a:pPr marL="0" indent="0">
              <a:buNone/>
            </a:pPr>
            <a:r>
              <a:rPr lang="ru-RU" dirty="0" smtClean="0"/>
              <a:t>4. Соединяем эту </a:t>
            </a:r>
            <a:r>
              <a:rPr lang="ru-RU" dirty="0" smtClean="0"/>
              <a:t>точку с левым верхним углом заготовки. Таким образом мы оформили ствол.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341"/>
            <a:ext cx="7239000" cy="907379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Технологические этапы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Admin\Рабочий стол\новогодний мастер класс Быковой НЮ\DSC018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0" r="6863" b="29025"/>
          <a:stretch/>
        </p:blipFill>
        <p:spPr bwMode="auto">
          <a:xfrm>
            <a:off x="341140" y="5445222"/>
            <a:ext cx="3368744" cy="1232009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новогодний мастер класс Быковой НЮ\DSC018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9" r="24134" b="27745"/>
          <a:stretch/>
        </p:blipFill>
        <p:spPr bwMode="auto">
          <a:xfrm rot="5400000">
            <a:off x="574117" y="954757"/>
            <a:ext cx="1846558" cy="2330549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новогодний мастер класс Быковой НЮ\DSC0184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5" b="22948"/>
          <a:stretch/>
        </p:blipFill>
        <p:spPr bwMode="auto">
          <a:xfrm>
            <a:off x="326136" y="3370507"/>
            <a:ext cx="2330549" cy="1740387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Рабочий стол\новогодний мастер класс Быковой НЮ\DSC018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4739" r="2505" b="31849"/>
          <a:stretch/>
        </p:blipFill>
        <p:spPr bwMode="auto">
          <a:xfrm>
            <a:off x="4229100" y="4468076"/>
            <a:ext cx="3798722" cy="1593150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5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4992" y="1249265"/>
            <a:ext cx="3268216" cy="4846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5. От нижнего правого угла заготовки откладываем вверх 3 см. Соединяем эту точку с низом ствола.</a:t>
            </a:r>
          </a:p>
          <a:p>
            <a:pPr marL="0" indent="0">
              <a:buNone/>
            </a:pPr>
            <a:r>
              <a:rPr lang="ru-RU" dirty="0" smtClean="0"/>
              <a:t>6. От первоначальной величины (3 см) вверх проводим прямую к вершине ствола (сформировали крону)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40712"/>
            <a:ext cx="7239000" cy="8731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Технологические этапы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 descr="C:\Documents and Settings\Admin\Рабочий стол\новогодний мастер класс Быковой НЮ\DSC018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r="26222" b="14716"/>
          <a:stretch/>
        </p:blipFill>
        <p:spPr bwMode="auto">
          <a:xfrm>
            <a:off x="323528" y="1166038"/>
            <a:ext cx="2006221" cy="1819618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новогодний мастер класс Быковой НЮ\DSC018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t="7246" r="25503" b="31987"/>
          <a:stretch/>
        </p:blipFill>
        <p:spPr bwMode="auto">
          <a:xfrm>
            <a:off x="360453" y="3375725"/>
            <a:ext cx="2150237" cy="1909090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новогодний мастер класс Быковой НЮ\DSC018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20999" r="4634" b="12477"/>
          <a:stretch/>
        </p:blipFill>
        <p:spPr bwMode="auto">
          <a:xfrm rot="5400000">
            <a:off x="6069290" y="1668867"/>
            <a:ext cx="3324355" cy="1998456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9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150" y="1143107"/>
            <a:ext cx="3407156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7. По линиям ствола и кроны откладывает по 2 см., соединяем точки между собой  параллельными линиями (формируем направление ветвей)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0445" y="85192"/>
            <a:ext cx="7239000" cy="78296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Технологические этапы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Admin\Рабочий стол\новогодний мастер класс Быковой НЮ\DSC018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5645" b="28066"/>
          <a:stretch/>
        </p:blipFill>
        <p:spPr bwMode="auto">
          <a:xfrm rot="16200000">
            <a:off x="6480354" y="4080914"/>
            <a:ext cx="3306078" cy="1650175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новогодний мастер класс Быковой НЮ\DSC018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18203" r="3505" b="27106"/>
          <a:stretch/>
        </p:blipFill>
        <p:spPr bwMode="auto">
          <a:xfrm>
            <a:off x="223100" y="3166670"/>
            <a:ext cx="3368808" cy="1480891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Рабочий стол\новогодний мастер класс Быковой НЮ\DSC018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12767" r="3025" b="43097"/>
          <a:stretch/>
        </p:blipFill>
        <p:spPr bwMode="auto">
          <a:xfrm>
            <a:off x="240182" y="5060411"/>
            <a:ext cx="3368807" cy="1452798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2091" y="271463"/>
            <a:ext cx="17494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99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6071" y="-24340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Технологические этапы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Documents and Settings\Admin\Рабочий стол\новогодний мастер класс Быковой НЮ\DSC018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t="16605" r="7341" b="17831"/>
          <a:stretch/>
        </p:blipFill>
        <p:spPr bwMode="auto">
          <a:xfrm>
            <a:off x="233818" y="4507976"/>
            <a:ext cx="3290620" cy="195794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новогодний мастер класс Быковой НЮ\DSC018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1"/>
          <a:stretch/>
        </p:blipFill>
        <p:spPr bwMode="auto">
          <a:xfrm>
            <a:off x="251520" y="1124744"/>
            <a:ext cx="3199570" cy="1572710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новогодний мастер класс Быковой НЮ\DSC018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2" b="12020"/>
          <a:stretch/>
        </p:blipFill>
        <p:spPr bwMode="auto">
          <a:xfrm>
            <a:off x="212881" y="2810660"/>
            <a:ext cx="3276848" cy="1477726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67944" y="1340768"/>
            <a:ext cx="3747127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8. Формируем ветви. От делений по линии кроны откладываем вверх примерно 0,5 см. От полученных делений проводим линии к стволу,  как показано на рисунке.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06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6632"/>
            <a:ext cx="7239000" cy="79208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Технологические этапы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19300" y="1315624"/>
            <a:ext cx="3772272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9. Все готово. Вырезаем по линиям контура ветви как показано на рисунках.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Picture 5" descr="C:\Documents and Settings\Admin\Рабочий стол\новогодний мастер класс Быковой НЮ\DSC018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1" b="18409"/>
          <a:stretch/>
        </p:blipFill>
        <p:spPr bwMode="auto">
          <a:xfrm>
            <a:off x="264207" y="3789039"/>
            <a:ext cx="2815932" cy="1180359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Рабочий стол\новогодний мастер класс Быковой НЮ\DSC018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28758" r="2785" b="24227"/>
          <a:stretch/>
        </p:blipFill>
        <p:spPr bwMode="auto">
          <a:xfrm rot="5400000">
            <a:off x="4232927" y="4368755"/>
            <a:ext cx="3187089" cy="1201289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Admin\Рабочий стол\новогодний мастер класс Быковой НЮ\DSC018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28758" r="2785" b="24227"/>
          <a:stretch/>
        </p:blipFill>
        <p:spPr bwMode="auto">
          <a:xfrm rot="5400000">
            <a:off x="5767895" y="4408536"/>
            <a:ext cx="3095428" cy="1166739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Admin\Рабочий стол\новогодний мастер класс Быковой НЮ\DSC018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4" r="21385" b="8585"/>
          <a:stretch/>
        </p:blipFill>
        <p:spPr bwMode="auto">
          <a:xfrm>
            <a:off x="260003" y="1021474"/>
            <a:ext cx="2007741" cy="2452393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Admin\Рабочий стол\новогодний мастер класс Быковой НЮ\DSC018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3961" b="21024"/>
          <a:stretch/>
        </p:blipFill>
        <p:spPr bwMode="auto">
          <a:xfrm rot="16200000">
            <a:off x="2653861" y="4276298"/>
            <a:ext cx="3150479" cy="1336078"/>
          </a:xfrm>
          <a:prstGeom prst="rect">
            <a:avLst/>
          </a:prstGeom>
          <a:noFill/>
          <a:ln w="349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6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100" y="1609416"/>
            <a:ext cx="3467100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10. На месте ствола вырезаем клин, как показано на рисунке. Это четко </a:t>
            </a:r>
            <a:r>
              <a:rPr lang="ru-RU" dirty="0" smtClean="0"/>
              <a:t>видно </a:t>
            </a:r>
            <a:r>
              <a:rPr lang="ru-RU" dirty="0"/>
              <a:t>п</a:t>
            </a:r>
            <a:r>
              <a:rPr lang="ru-RU" dirty="0" smtClean="0"/>
              <a:t>ри развороте шаблона. 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6632"/>
            <a:ext cx="7239000" cy="72008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Технологические этапы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Picture 3" descr="C:\Documents and Settings\Admin\Рабочий стол\новогодний мастер класс Быковой НЮ\DSC018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29344"/>
          <a:stretch/>
        </p:blipFill>
        <p:spPr bwMode="auto">
          <a:xfrm rot="5400000">
            <a:off x="1243896" y="1930144"/>
            <a:ext cx="3234462" cy="1349992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Рабочий стол\новогодний мастер класс Быковой НЮ\DSC018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t="26626" r="7847" b="26626"/>
          <a:stretch/>
        </p:blipFill>
        <p:spPr bwMode="auto">
          <a:xfrm rot="5400000">
            <a:off x="-660224" y="1912784"/>
            <a:ext cx="3234461" cy="1370350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Admin\Рабочий стол\новогодний мастер класс Быковой НЮ\DSC018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9071" r="12439" b="7774"/>
          <a:stretch/>
        </p:blipFill>
        <p:spPr bwMode="auto">
          <a:xfrm rot="5400000">
            <a:off x="774607" y="4703701"/>
            <a:ext cx="2395183" cy="1774210"/>
          </a:xfrm>
          <a:prstGeom prst="rect">
            <a:avLst/>
          </a:prstGeom>
          <a:noFill/>
          <a:ln w="34925" cmpd="thinThick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38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312</TotalTime>
  <Words>251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Мастер – класс «Рождественская сказка»</vt:lpstr>
      <vt:lpstr> Инструменты и приспособления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«Вырезанная новогодняя елочка»</dc:title>
  <cp:lastModifiedBy>Admin</cp:lastModifiedBy>
  <cp:revision>10</cp:revision>
  <dcterms:modified xsi:type="dcterms:W3CDTF">2015-01-23T11:32:17Z</dcterms:modified>
</cp:coreProperties>
</file>