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71414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71480"/>
            <a:ext cx="6400800" cy="506732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214416" y="500042"/>
          <a:ext cx="6191270" cy="5715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238254"/>
                <a:gridCol w="1238254"/>
                <a:gridCol w="1238254"/>
                <a:gridCol w="1238254"/>
                <a:gridCol w="1238254"/>
              </a:tblGrid>
              <a:tr h="14287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87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87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4287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2714612" y="785794"/>
            <a:ext cx="785818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929058" y="785794"/>
            <a:ext cx="785818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5072066" y="785794"/>
            <a:ext cx="842962" cy="9144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357950" y="785794"/>
            <a:ext cx="857256" cy="9144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16200000" flipH="1">
            <a:off x="1107257" y="607199"/>
            <a:ext cx="1428760" cy="1214446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428728" y="2285992"/>
            <a:ext cx="914400" cy="8429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1357290" y="3571876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571604" y="5072074"/>
            <a:ext cx="642942" cy="8429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643174" y="2285992"/>
            <a:ext cx="914400" cy="8429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857620" y="2285992"/>
            <a:ext cx="914400" cy="8429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6286512" y="2285992"/>
            <a:ext cx="914400" cy="8429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2786050" y="2357430"/>
            <a:ext cx="571504" cy="64294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4000496" y="2357430"/>
            <a:ext cx="571504" cy="64294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6500826" y="2357430"/>
            <a:ext cx="571504" cy="642942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000628" y="3571876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2571736" y="3571876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2857488" y="3857628"/>
            <a:ext cx="500066" cy="57150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5286380" y="3857628"/>
            <a:ext cx="500066" cy="57150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214942" y="5072074"/>
            <a:ext cx="642942" cy="8429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3929058" y="5072074"/>
            <a:ext cx="642942" cy="8429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5286380" y="5214950"/>
            <a:ext cx="500066" cy="57150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4000496" y="5214950"/>
            <a:ext cx="500066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5072066" y="2285992"/>
            <a:ext cx="914400" cy="8429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Равнобедренный треугольник 29"/>
          <p:cNvSpPr/>
          <p:nvPr/>
        </p:nvSpPr>
        <p:spPr>
          <a:xfrm>
            <a:off x="6215074" y="3571876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Равнобедренный треугольник 30"/>
          <p:cNvSpPr/>
          <p:nvPr/>
        </p:nvSpPr>
        <p:spPr>
          <a:xfrm>
            <a:off x="3786182" y="3571876"/>
            <a:ext cx="1060704" cy="9144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6500826" y="5072074"/>
            <a:ext cx="642942" cy="8429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714612" y="5072074"/>
            <a:ext cx="642942" cy="8429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6572264" y="5214950"/>
            <a:ext cx="500066" cy="571504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6500826" y="3857628"/>
            <a:ext cx="500066" cy="571504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4071934" y="3857628"/>
            <a:ext cx="500066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2786050" y="5143512"/>
            <a:ext cx="500066" cy="57150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5286380" y="2357430"/>
            <a:ext cx="500066" cy="57150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214290"/>
            <a:ext cx="8229600" cy="603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6" name="Picture 15" descr="пчёл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02" y="2143116"/>
            <a:ext cx="150019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5" descr="пчёл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1000108"/>
            <a:ext cx="1571636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пчёл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2285992"/>
            <a:ext cx="178595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5" descr="пчёл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857364"/>
            <a:ext cx="185738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5" descr="пчёл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4143380"/>
            <a:ext cx="150019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 descr="пчёл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4571984"/>
            <a:ext cx="150019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 descr="пчёл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4357694"/>
            <a:ext cx="150019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Прямоугольник 17"/>
          <p:cNvSpPr/>
          <p:nvPr/>
        </p:nvSpPr>
        <p:spPr>
          <a:xfrm>
            <a:off x="644482" y="285728"/>
            <a:ext cx="785503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Составь и реши задачу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72098"/>
          </a:xfrm>
        </p:spPr>
        <p:txBody>
          <a:bodyPr>
            <a:normAutofit fontScale="85000" lnSpcReduction="20000"/>
          </a:bodyPr>
          <a:lstStyle/>
          <a:p>
            <a:endParaRPr lang="ru-RU" sz="4000" b="1" dirty="0" smtClean="0"/>
          </a:p>
          <a:p>
            <a:endParaRPr lang="ru-RU" sz="4000" b="1" dirty="0" smtClean="0"/>
          </a:p>
          <a:p>
            <a:r>
              <a:rPr lang="ru-RU" sz="4000" b="1" dirty="0" smtClean="0"/>
              <a:t>5   3   1   4   2</a:t>
            </a:r>
          </a:p>
          <a:p>
            <a:r>
              <a:rPr lang="ru-RU" sz="4000" b="1" dirty="0" smtClean="0"/>
              <a:t>А   Б   Р   К   Ы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                         </a:t>
            </a:r>
          </a:p>
          <a:p>
            <a:r>
              <a:rPr lang="ru-RU" dirty="0" smtClean="0"/>
              <a:t>                           </a:t>
            </a:r>
            <a:r>
              <a:rPr lang="ru-RU" sz="4000" b="1" dirty="0" smtClean="0"/>
              <a:t>2   4    1     5   3   7   6</a:t>
            </a:r>
          </a:p>
          <a:p>
            <a:r>
              <a:rPr lang="ru-RU" sz="4000" b="1" dirty="0" smtClean="0"/>
              <a:t>                      Я   У   Л   Ш   Г   А   К</a:t>
            </a:r>
            <a:endParaRPr lang="ru-RU" sz="4000" b="1" dirty="0"/>
          </a:p>
        </p:txBody>
      </p:sp>
      <p:pic>
        <p:nvPicPr>
          <p:cNvPr id="4" name="Picture 4" descr="16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1714488"/>
            <a:ext cx="207170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43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4357694"/>
            <a:ext cx="2147890" cy="2374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500166" y="428604"/>
            <a:ext cx="657229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rgbClr val="7030A0"/>
                </a:solidFill>
              </a:rPr>
              <a:t>Составь слова</a:t>
            </a:r>
            <a:endParaRPr lang="ru-RU" sz="5400" b="1" cap="none" spc="0" dirty="0">
              <a:ln/>
              <a:solidFill>
                <a:srgbClr val="7030A0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18342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29264"/>
            <a:ext cx="8229600" cy="785818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6286544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     </a:t>
            </a:r>
          </a:p>
          <a:p>
            <a:r>
              <a:rPr lang="ru-RU" b="1" dirty="0" smtClean="0"/>
              <a:t>         </a:t>
            </a:r>
            <a:r>
              <a:rPr lang="ru-RU" b="1" dirty="0" smtClean="0"/>
              <a:t>+5         -1         +2         -3       +0           -1</a:t>
            </a:r>
            <a:endParaRPr lang="ru-RU" b="1" dirty="0" smtClean="0"/>
          </a:p>
        </p:txBody>
      </p:sp>
      <p:sp>
        <p:nvSpPr>
          <p:cNvPr id="4" name="Овал 3"/>
          <p:cNvSpPr/>
          <p:nvPr/>
        </p:nvSpPr>
        <p:spPr>
          <a:xfrm>
            <a:off x="571472" y="785794"/>
            <a:ext cx="1071570" cy="1298377"/>
          </a:xfrm>
          <a:prstGeom prst="ellips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750462" y="3714752"/>
            <a:ext cx="1091102" cy="1298377"/>
          </a:xfrm>
          <a:prstGeom prst="ellips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488833" y="3714752"/>
            <a:ext cx="1212625" cy="1298377"/>
          </a:xfrm>
          <a:prstGeom prst="ellips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276978" y="3589259"/>
            <a:ext cx="1135839" cy="1298377"/>
          </a:xfrm>
          <a:prstGeom prst="ellips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929190" y="642918"/>
            <a:ext cx="1071570" cy="1298377"/>
          </a:xfrm>
          <a:prstGeom prst="ellips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2571736" y="642943"/>
            <a:ext cx="1071570" cy="1298377"/>
          </a:xfrm>
          <a:prstGeom prst="ellips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7286644" y="500042"/>
            <a:ext cx="1269696" cy="1298377"/>
          </a:xfrm>
          <a:prstGeom prst="ellips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14" name="Прямая соединительная линия 13"/>
          <p:cNvCxnSpPr>
            <a:stCxn id="4" idx="5"/>
            <a:endCxn id="8" idx="1"/>
          </p:cNvCxnSpPr>
          <p:nvPr/>
        </p:nvCxnSpPr>
        <p:spPr>
          <a:xfrm>
            <a:off x="1486114" y="1894028"/>
            <a:ext cx="180304" cy="20108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endCxn id="11" idx="4"/>
          </p:cNvCxnSpPr>
          <p:nvPr/>
        </p:nvCxnSpPr>
        <p:spPr>
          <a:xfrm rot="5400000" flipH="1" flipV="1">
            <a:off x="1774317" y="2381551"/>
            <a:ext cx="1773435" cy="8929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>
            <a:stCxn id="11" idx="5"/>
            <a:endCxn id="7" idx="0"/>
          </p:cNvCxnSpPr>
          <p:nvPr/>
        </p:nvCxnSpPr>
        <p:spPr>
          <a:xfrm>
            <a:off x="3486378" y="1751177"/>
            <a:ext cx="809635" cy="19635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stCxn id="7" idx="7"/>
            <a:endCxn id="10" idx="4"/>
          </p:cNvCxnSpPr>
          <p:nvPr/>
        </p:nvCxnSpPr>
        <p:spPr>
          <a:xfrm flipV="1">
            <a:off x="4681776" y="1941295"/>
            <a:ext cx="783199" cy="196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endCxn id="9" idx="1"/>
          </p:cNvCxnSpPr>
          <p:nvPr/>
        </p:nvCxnSpPr>
        <p:spPr>
          <a:xfrm>
            <a:off x="5571615" y="1517556"/>
            <a:ext cx="871703" cy="22618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 flipH="1" flipV="1">
            <a:off x="6465107" y="2250273"/>
            <a:ext cx="1857388" cy="928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6" descr="голубь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85926"/>
            <a:ext cx="12763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6" descr="голубь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3000372"/>
            <a:ext cx="12763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6" descr="голубь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1500174"/>
            <a:ext cx="12763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6" descr="голубь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357562"/>
            <a:ext cx="12763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6" descr="голубь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1500174"/>
            <a:ext cx="1316788" cy="972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6" descr="голубь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3071810"/>
            <a:ext cx="12763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" name="Прямоугольник 57"/>
          <p:cNvSpPr/>
          <p:nvPr/>
        </p:nvSpPr>
        <p:spPr>
          <a:xfrm>
            <a:off x="357158" y="5143512"/>
            <a:ext cx="864399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Помоги        найти дорогу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      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59" name="Picture 6" descr="голубь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5286388"/>
            <a:ext cx="12763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Picture 3" descr="f52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143504" y="1857364"/>
            <a:ext cx="2271720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961524" y="285728"/>
            <a:ext cx="722095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Погадай на ромашке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48" y="1714488"/>
            <a:ext cx="342902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Этот маленький цветок</a:t>
            </a:r>
          </a:p>
          <a:p>
            <a:r>
              <a:rPr lang="ru-RU" sz="2000" dirty="0" smtClean="0"/>
              <a:t>Знают все вокруг.</a:t>
            </a:r>
          </a:p>
          <a:p>
            <a:r>
              <a:rPr lang="ru-RU" sz="2000" dirty="0" smtClean="0"/>
              <a:t>Если скучно он тебе</a:t>
            </a:r>
          </a:p>
          <a:p>
            <a:r>
              <a:rPr lang="ru-RU" sz="2000" dirty="0" smtClean="0"/>
              <a:t>Самый лучший друг.</a:t>
            </a:r>
          </a:p>
          <a:p>
            <a:r>
              <a:rPr lang="ru-RU" sz="2000" dirty="0" smtClean="0"/>
              <a:t>На уроке мы скучаем,</a:t>
            </a:r>
          </a:p>
          <a:p>
            <a:r>
              <a:rPr lang="ru-RU" sz="2000" dirty="0" smtClean="0"/>
              <a:t>По ромашке мы гадаем.</a:t>
            </a:r>
          </a:p>
          <a:p>
            <a:r>
              <a:rPr lang="ru-RU" sz="2000" dirty="0" smtClean="0"/>
              <a:t>Ты найдешь её секрет,</a:t>
            </a:r>
          </a:p>
          <a:p>
            <a:r>
              <a:rPr lang="ru-RU" sz="2000" dirty="0" smtClean="0"/>
              <a:t>Если скажешь ей ответ.</a:t>
            </a: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715140" y="3786190"/>
            <a:ext cx="12144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+ 5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6248" y="2071678"/>
            <a:ext cx="4892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>
                <a:solidFill>
                  <a:srgbClr val="00B050"/>
                </a:solidFill>
              </a:rPr>
              <a:t>2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00496" y="4929198"/>
            <a:ext cx="4892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>
                <a:solidFill>
                  <a:srgbClr val="7030A0"/>
                </a:solidFill>
              </a:rPr>
              <a:t>1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29256" y="6072206"/>
            <a:ext cx="4892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0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2976" y="5429264"/>
            <a:ext cx="3201902" cy="110799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ru-RU" dirty="0" smtClean="0"/>
          </a:p>
          <a:p>
            <a:r>
              <a:rPr lang="ru-RU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Молодцы!</a:t>
            </a:r>
            <a:endParaRPr lang="ru-RU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Наряди ёлочку</a:t>
            </a:r>
            <a:endParaRPr lang="ru-RU" dirty="0">
              <a:solidFill>
                <a:srgbClr val="00B050"/>
              </a:solidFill>
            </a:endParaRPr>
          </a:p>
        </p:txBody>
      </p:sp>
      <p:grpSp>
        <p:nvGrpSpPr>
          <p:cNvPr id="4" name="Group 50"/>
          <p:cNvGrpSpPr>
            <a:grpSpLocks noGrp="1"/>
          </p:cNvGrpSpPr>
          <p:nvPr/>
        </p:nvGrpSpPr>
        <p:grpSpPr bwMode="auto">
          <a:xfrm>
            <a:off x="3000364" y="1285860"/>
            <a:ext cx="3786214" cy="4911741"/>
            <a:chOff x="657" y="981"/>
            <a:chExt cx="1225" cy="1995"/>
          </a:xfrm>
        </p:grpSpPr>
        <p:sp>
          <p:nvSpPr>
            <p:cNvPr id="5" name="AutoShape 51"/>
            <p:cNvSpPr>
              <a:spLocks noChangeArrowheads="1"/>
            </p:cNvSpPr>
            <p:nvPr/>
          </p:nvSpPr>
          <p:spPr bwMode="auto">
            <a:xfrm>
              <a:off x="657" y="2205"/>
              <a:ext cx="1225" cy="726"/>
            </a:xfrm>
            <a:prstGeom prst="triangle">
              <a:avLst>
                <a:gd name="adj" fmla="val 50000"/>
              </a:avLst>
            </a:prstGeom>
            <a:solidFill>
              <a:srgbClr val="00FF00"/>
            </a:solidFill>
            <a:ln w="9525">
              <a:solidFill>
                <a:srgbClr val="3399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6" name="AutoShape 52"/>
            <p:cNvSpPr>
              <a:spLocks noChangeArrowheads="1"/>
            </p:cNvSpPr>
            <p:nvPr/>
          </p:nvSpPr>
          <p:spPr bwMode="auto">
            <a:xfrm>
              <a:off x="703" y="1979"/>
              <a:ext cx="1089" cy="589"/>
            </a:xfrm>
            <a:prstGeom prst="triangle">
              <a:avLst>
                <a:gd name="adj" fmla="val 50000"/>
              </a:avLst>
            </a:prstGeom>
            <a:solidFill>
              <a:srgbClr val="00FF00"/>
            </a:solidFill>
            <a:ln w="9525">
              <a:solidFill>
                <a:srgbClr val="339966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lnSpc>
                  <a:spcPct val="90000"/>
                </a:lnSpc>
                <a:spcBef>
                  <a:spcPct val="20000"/>
                </a:spcBef>
              </a:pPr>
              <a:endParaRPr lang="ru-RU" sz="2800">
                <a:latin typeface="Calibri" pitchFamily="34" charset="0"/>
              </a:endParaRPr>
            </a:p>
          </p:txBody>
        </p:sp>
        <p:sp>
          <p:nvSpPr>
            <p:cNvPr id="7" name="AutoShape 53"/>
            <p:cNvSpPr>
              <a:spLocks noChangeArrowheads="1"/>
            </p:cNvSpPr>
            <p:nvPr/>
          </p:nvSpPr>
          <p:spPr bwMode="auto">
            <a:xfrm>
              <a:off x="748" y="1752"/>
              <a:ext cx="998" cy="454"/>
            </a:xfrm>
            <a:prstGeom prst="triangle">
              <a:avLst>
                <a:gd name="adj" fmla="val 50000"/>
              </a:avLst>
            </a:prstGeom>
            <a:solidFill>
              <a:srgbClr val="00FF00"/>
            </a:solidFill>
            <a:ln w="9525">
              <a:solidFill>
                <a:srgbClr val="3399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8" name="AutoShape 54"/>
            <p:cNvSpPr>
              <a:spLocks noChangeArrowheads="1"/>
            </p:cNvSpPr>
            <p:nvPr/>
          </p:nvSpPr>
          <p:spPr bwMode="auto">
            <a:xfrm>
              <a:off x="793" y="1525"/>
              <a:ext cx="817" cy="363"/>
            </a:xfrm>
            <a:prstGeom prst="triangle">
              <a:avLst>
                <a:gd name="adj" fmla="val 50000"/>
              </a:avLst>
            </a:prstGeom>
            <a:solidFill>
              <a:srgbClr val="00FF00"/>
            </a:solidFill>
            <a:ln w="9525">
              <a:solidFill>
                <a:srgbClr val="3399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9" name="AutoShape 55"/>
            <p:cNvSpPr>
              <a:spLocks noChangeArrowheads="1"/>
            </p:cNvSpPr>
            <p:nvPr/>
          </p:nvSpPr>
          <p:spPr bwMode="auto">
            <a:xfrm>
              <a:off x="884" y="1207"/>
              <a:ext cx="681" cy="363"/>
            </a:xfrm>
            <a:prstGeom prst="triangle">
              <a:avLst>
                <a:gd name="adj" fmla="val 50000"/>
              </a:avLst>
            </a:prstGeom>
            <a:solidFill>
              <a:srgbClr val="00FF00"/>
            </a:solidFill>
            <a:ln w="9525">
              <a:solidFill>
                <a:srgbClr val="3399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0" name="AutoShape 56"/>
            <p:cNvSpPr>
              <a:spLocks noChangeArrowheads="1"/>
            </p:cNvSpPr>
            <p:nvPr/>
          </p:nvSpPr>
          <p:spPr bwMode="auto">
            <a:xfrm>
              <a:off x="1020" y="981"/>
              <a:ext cx="361" cy="408"/>
            </a:xfrm>
            <a:prstGeom prst="star5">
              <a:avLst/>
            </a:prstGeom>
            <a:solidFill>
              <a:srgbClr val="FF0000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  <p:sp>
          <p:nvSpPr>
            <p:cNvPr id="11" name="Oval 57"/>
            <p:cNvSpPr>
              <a:spLocks noChangeArrowheads="1"/>
            </p:cNvSpPr>
            <p:nvPr/>
          </p:nvSpPr>
          <p:spPr bwMode="auto">
            <a:xfrm>
              <a:off x="1474" y="1842"/>
              <a:ext cx="136" cy="13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2" name="Oval 58"/>
            <p:cNvSpPr>
              <a:spLocks noChangeArrowheads="1"/>
            </p:cNvSpPr>
            <p:nvPr/>
          </p:nvSpPr>
          <p:spPr bwMode="auto">
            <a:xfrm>
              <a:off x="975" y="2523"/>
              <a:ext cx="136" cy="13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3" name="Oval 59"/>
            <p:cNvSpPr>
              <a:spLocks noChangeArrowheads="1"/>
            </p:cNvSpPr>
            <p:nvPr/>
          </p:nvSpPr>
          <p:spPr bwMode="auto">
            <a:xfrm>
              <a:off x="1066" y="1525"/>
              <a:ext cx="136" cy="13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4" name="Oval 60"/>
            <p:cNvSpPr>
              <a:spLocks noChangeArrowheads="1"/>
            </p:cNvSpPr>
            <p:nvPr/>
          </p:nvSpPr>
          <p:spPr bwMode="auto">
            <a:xfrm>
              <a:off x="1338" y="2160"/>
              <a:ext cx="136" cy="13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5" name="Oval 61"/>
            <p:cNvSpPr>
              <a:spLocks noChangeArrowheads="1"/>
            </p:cNvSpPr>
            <p:nvPr/>
          </p:nvSpPr>
          <p:spPr bwMode="auto">
            <a:xfrm>
              <a:off x="1020" y="2069"/>
              <a:ext cx="136" cy="136"/>
            </a:xfrm>
            <a:prstGeom prst="ellipse">
              <a:avLst/>
            </a:prstGeom>
            <a:solidFill>
              <a:srgbClr val="FF00FF"/>
            </a:solidFill>
            <a:ln w="9525">
              <a:solidFill>
                <a:srgbClr val="9933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" name="Oval 62"/>
            <p:cNvSpPr>
              <a:spLocks noChangeArrowheads="1"/>
            </p:cNvSpPr>
            <p:nvPr/>
          </p:nvSpPr>
          <p:spPr bwMode="auto">
            <a:xfrm>
              <a:off x="1429" y="2432"/>
              <a:ext cx="136" cy="136"/>
            </a:xfrm>
            <a:prstGeom prst="ellipse">
              <a:avLst/>
            </a:prstGeom>
            <a:solidFill>
              <a:srgbClr val="FF00FF"/>
            </a:solidFill>
            <a:ln w="9525">
              <a:solidFill>
                <a:srgbClr val="9933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7" name="Oval 63"/>
            <p:cNvSpPr>
              <a:spLocks noChangeArrowheads="1"/>
            </p:cNvSpPr>
            <p:nvPr/>
          </p:nvSpPr>
          <p:spPr bwMode="auto">
            <a:xfrm>
              <a:off x="1383" y="2840"/>
              <a:ext cx="136" cy="136"/>
            </a:xfrm>
            <a:prstGeom prst="ellipse">
              <a:avLst/>
            </a:prstGeom>
            <a:solidFill>
              <a:srgbClr val="FF00FF"/>
            </a:solidFill>
            <a:ln w="9525">
              <a:solidFill>
                <a:srgbClr val="9933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8" name="Oval 64"/>
            <p:cNvSpPr>
              <a:spLocks noChangeArrowheads="1"/>
            </p:cNvSpPr>
            <p:nvPr/>
          </p:nvSpPr>
          <p:spPr bwMode="auto">
            <a:xfrm>
              <a:off x="793" y="2840"/>
              <a:ext cx="136" cy="136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rgbClr val="00CC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9" name="Oval 65"/>
            <p:cNvSpPr>
              <a:spLocks noChangeArrowheads="1"/>
            </p:cNvSpPr>
            <p:nvPr/>
          </p:nvSpPr>
          <p:spPr bwMode="auto">
            <a:xfrm>
              <a:off x="1111" y="2296"/>
              <a:ext cx="136" cy="136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rgbClr val="00CC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0" name="Oval 66"/>
            <p:cNvSpPr>
              <a:spLocks noChangeArrowheads="1"/>
            </p:cNvSpPr>
            <p:nvPr/>
          </p:nvSpPr>
          <p:spPr bwMode="auto">
            <a:xfrm>
              <a:off x="1338" y="1434"/>
              <a:ext cx="136" cy="136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rgbClr val="00CC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1" name="Oval 67"/>
            <p:cNvSpPr>
              <a:spLocks noChangeArrowheads="1"/>
            </p:cNvSpPr>
            <p:nvPr/>
          </p:nvSpPr>
          <p:spPr bwMode="auto">
            <a:xfrm>
              <a:off x="1156" y="1797"/>
              <a:ext cx="136" cy="1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9933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2" name="Oval 68"/>
            <p:cNvSpPr>
              <a:spLocks noChangeArrowheads="1"/>
            </p:cNvSpPr>
            <p:nvPr/>
          </p:nvSpPr>
          <p:spPr bwMode="auto">
            <a:xfrm>
              <a:off x="793" y="2115"/>
              <a:ext cx="136" cy="1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9933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3" name="Oval 69"/>
            <p:cNvSpPr>
              <a:spLocks noChangeArrowheads="1"/>
            </p:cNvSpPr>
            <p:nvPr/>
          </p:nvSpPr>
          <p:spPr bwMode="auto">
            <a:xfrm>
              <a:off x="1247" y="2614"/>
              <a:ext cx="136" cy="1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9933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</p:grpSp>
      <p:sp>
        <p:nvSpPr>
          <p:cNvPr id="48" name="Овал 47"/>
          <p:cNvSpPr/>
          <p:nvPr/>
        </p:nvSpPr>
        <p:spPr>
          <a:xfrm>
            <a:off x="6521807" y="3214686"/>
            <a:ext cx="1386738" cy="995422"/>
          </a:xfrm>
          <a:prstGeom prst="ellipse">
            <a:avLst/>
          </a:prstGeom>
          <a:solidFill>
            <a:srgbClr val="FFFF00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6-1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1" name="7-конечная звезда 50"/>
          <p:cNvSpPr/>
          <p:nvPr/>
        </p:nvSpPr>
        <p:spPr>
          <a:xfrm>
            <a:off x="285720" y="3286124"/>
            <a:ext cx="1840090" cy="1158895"/>
          </a:xfrm>
          <a:prstGeom prst="star7">
            <a:avLst/>
          </a:prstGeom>
          <a:solidFill>
            <a:schemeClr val="tx2">
              <a:lumMod val="60000"/>
              <a:lumOff val="40000"/>
            </a:schemeClr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+3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2" name="Пятно 1 51"/>
          <p:cNvSpPr/>
          <p:nvPr/>
        </p:nvSpPr>
        <p:spPr>
          <a:xfrm>
            <a:off x="1000099" y="4714884"/>
            <a:ext cx="1982307" cy="1988106"/>
          </a:xfrm>
          <a:prstGeom prst="irregularSeal1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6+0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5" name="6-конечная звезда 54"/>
          <p:cNvSpPr/>
          <p:nvPr/>
        </p:nvSpPr>
        <p:spPr>
          <a:xfrm>
            <a:off x="7241908" y="4929198"/>
            <a:ext cx="1472575" cy="1406188"/>
          </a:xfrm>
          <a:prstGeom prst="star6">
            <a:avLst/>
          </a:prstGeom>
          <a:solidFill>
            <a:schemeClr val="accent2">
              <a:lumMod val="75000"/>
            </a:schemeClr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-2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8" name="12-конечная звезда 57"/>
          <p:cNvSpPr/>
          <p:nvPr/>
        </p:nvSpPr>
        <p:spPr>
          <a:xfrm>
            <a:off x="1357289" y="1643050"/>
            <a:ext cx="2090393" cy="1324035"/>
          </a:xfrm>
          <a:prstGeom prst="star12">
            <a:avLst/>
          </a:prstGeom>
          <a:solidFill>
            <a:srgbClr val="FFC000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5+1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0" name="7-конечная звезда 59"/>
          <p:cNvSpPr/>
          <p:nvPr/>
        </p:nvSpPr>
        <p:spPr>
          <a:xfrm>
            <a:off x="7072330" y="1571612"/>
            <a:ext cx="2003922" cy="1269266"/>
          </a:xfrm>
          <a:prstGeom prst="star7">
            <a:avLst/>
          </a:prstGeom>
          <a:solidFill>
            <a:srgbClr val="7030A0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3+1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1" animBg="1"/>
      <p:bldP spid="51" grpId="1" animBg="1"/>
      <p:bldP spid="52" grpId="1" animBg="1"/>
      <p:bldP spid="55" grpId="0" animBg="1"/>
      <p:bldP spid="58" grpId="1" animBg="1"/>
      <p:bldP spid="6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wrap="none" lIns="91440" tIns="45720" rIns="91440" bIns="45720">
        <a:spAutoFit/>
        <a:scene3d>
          <a:camera prst="orthographicFront"/>
          <a:lightRig rig="soft" dir="tl">
            <a:rot lat="0" lon="0" rev="0"/>
          </a:lightRig>
        </a:scene3d>
        <a:sp3d contourW="25400" prstMaterial="matte">
          <a:bevelT w="25400" h="55880" prst="artDeco"/>
          <a:contourClr>
            <a:schemeClr val="accent2">
              <a:tint val="20000"/>
            </a:schemeClr>
          </a:contourClr>
        </a:sp3d>
      </a:bodyPr>
      <a:lstStyle>
        <a:defPPr algn="ctr">
          <a:defRPr sz="5400" b="1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defRPr>
        </a:defPPr>
      </a:lstStyle>
      <a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Words>110</Words>
  <Application>Microsoft Office PowerPoint</Application>
  <PresentationFormat>Экран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Cambria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Наряди ёлочку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Maria</cp:lastModifiedBy>
  <cp:revision>18</cp:revision>
  <dcterms:created xsi:type="dcterms:W3CDTF">2012-01-23T14:48:57Z</dcterms:created>
  <dcterms:modified xsi:type="dcterms:W3CDTF">2014-12-29T19:18:07Z</dcterms:modified>
</cp:coreProperties>
</file>