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7" r:id="rId3"/>
    <p:sldId id="258" r:id="rId4"/>
    <p:sldId id="260" r:id="rId5"/>
    <p:sldId id="266" r:id="rId6"/>
    <p:sldId id="265" r:id="rId7"/>
    <p:sldId id="264" r:id="rId8"/>
    <p:sldId id="263" r:id="rId9"/>
    <p:sldId id="261" r:id="rId10"/>
    <p:sldId id="268" r:id="rId11"/>
    <p:sldId id="271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7BAD-8D42-4266-909A-1150483FA3D1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EA97-45C0-40C1-9C27-C3508BCB7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7BD3-F9B1-4591-8603-6E45AB9F3839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CE02-771B-4411-A627-297E778D0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E78B-8B96-43D0-983A-F6AD46710735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8183-A83C-46FC-9C03-272FEF033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D4E5-E8A2-487E-8796-A5AA03EB2DF1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F620-ED8B-46F6-A3B5-512CB2C18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79D7-A736-4E48-94AE-F55AFA3F29B7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5DFB-8C68-4EB6-AF2D-0620585B8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3F39-4585-4CBB-985E-C37F42F2695E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C161-1EF6-4B90-B104-FED706A32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32C57-627F-443C-A557-DA720A1C8A79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AC9E7-DAA5-446D-B58B-D3F1ACD33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2FFF-526C-4D3E-86BD-5E88F9AD2924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DC98-B2DF-4C22-8851-684FAB7A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DC92-39E5-45AE-A9B7-E901CCFE5DE6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2AED-F5B7-4EFF-900A-A51257A6C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372D-DE2A-4C53-A40C-29A85CFCC5CD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AAF4-5D6D-43D8-A189-85DED05C4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45D7-5C10-4856-95B2-4F6DD626F70B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D58D4-E303-4913-A894-50CC97947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5F1FA-7D9A-4E94-9548-A198C9297B9F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4BE8FE-1FBB-4978-8200-B8AE5630E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конк.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8853487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643314"/>
            <a:ext cx="785818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Как сохранить семейные традиции?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785794"/>
            <a:ext cx="785818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Как создавать семейные традиции?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family01-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70675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285875" y="4714875"/>
            <a:ext cx="6624638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Ребёнок учится тому,</a:t>
            </a:r>
          </a:p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Что видит у себя в дому.</a:t>
            </a:r>
          </a:p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Родители – пример ему!</a:t>
            </a:r>
          </a:p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Пусть помнят, что с лихвой получат</a:t>
            </a:r>
          </a:p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От них всё то, чему их учат.</a:t>
            </a:r>
          </a:p>
          <a:p>
            <a:pPr algn="ctr"/>
            <a:r>
              <a:rPr lang="ru-RU" sz="2000" b="1" dirty="0">
                <a:solidFill>
                  <a:srgbClr val="FF5050"/>
                </a:solidFill>
                <a:latin typeface="Comic Sans MS" pitchFamily="66" charset="0"/>
              </a:rPr>
              <a:t>                                  Себастьян Брандт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Рисунок 2" descr="0_2f3f0_db6d02d7_-1-X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2286000"/>
            <a:ext cx="578643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476673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Пусть ваши дети приумножат традиции и передадут их следующим поколениям…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конкур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3" y="285750"/>
            <a:ext cx="898093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1954865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92899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2310.zemel-niy_ucastok_mnogodetnim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285750"/>
            <a:ext cx="9006333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урожай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2714625"/>
            <a:ext cx="523875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1" descr="рыб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489426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42942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Семейные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традиции</a:t>
            </a:r>
          </a:p>
        </p:txBody>
      </p:sp>
      <p:pic>
        <p:nvPicPr>
          <p:cNvPr id="15363" name="Рисунок 2" descr="школ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28938"/>
            <a:ext cx="45307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1071563"/>
            <a:ext cx="8286750" cy="304641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Тради́ция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обычай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— множество представлений, обрядов, привычек и навыков практической и общественной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дея-тельности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передаваемых из поколения в поколение, выступающих одним из регуляторов общественных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500063" y="1643063"/>
            <a:ext cx="82153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они… семейные традиции?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786058"/>
            <a:ext cx="3577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1500" y="500063"/>
            <a:ext cx="8072438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 dirty="0">
                <a:ea typeface="Times New Roman" pitchFamily="18" charset="0"/>
                <a:cs typeface="Arial" charset="0"/>
              </a:rPr>
              <a:t>Малышу исполнилось 6 лет, мать хотела отметить ему день рождение, устроить для него домашний праздник. Но соседка сказала, что нечего баловать ребенка, вырастет, вот тогда и пусть отмечает. Мать задумалась, возможно соседка права, купить подарок да и все. </a:t>
            </a:r>
          </a:p>
          <a:p>
            <a:pPr algn="just"/>
            <a:endParaRPr lang="ru-RU" sz="2400" b="1" i="1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sz="2400" b="1" dirty="0">
                <a:latin typeface="Franklin Gothic Book" pitchFamily="34" charset="0"/>
                <a:ea typeface="Times New Roman" pitchFamily="18" charset="0"/>
                <a:cs typeface="Arial" charset="0"/>
              </a:rPr>
              <a:t>•</a:t>
            </a:r>
            <a:r>
              <a:rPr lang="ru-RU" sz="2400" b="1" dirty="0">
                <a:ea typeface="Times New Roman" pitchFamily="18" charset="0"/>
                <a:cs typeface="Arial" charset="0"/>
              </a:rPr>
              <a:t> Нужно ли организовывать праздники по поводу дня рождения ребенка? </a:t>
            </a:r>
          </a:p>
          <a:p>
            <a:pPr algn="just" eaLnBrk="0" hangingPunct="0"/>
            <a:r>
              <a:rPr lang="ru-RU" sz="2400" b="1" dirty="0">
                <a:latin typeface="Franklin Gothic Book" pitchFamily="34" charset="0"/>
                <a:ea typeface="Times New Roman" pitchFamily="18" charset="0"/>
                <a:cs typeface="Arial" charset="0"/>
              </a:rPr>
              <a:t>•</a:t>
            </a:r>
            <a:r>
              <a:rPr lang="ru-RU" sz="2400" b="1" dirty="0">
                <a:ea typeface="Times New Roman" pitchFamily="18" charset="0"/>
                <a:cs typeface="Arial" charset="0"/>
              </a:rPr>
              <a:t> Нужны ли праздники для детей в семье? </a:t>
            </a:r>
          </a:p>
          <a:p>
            <a:pPr algn="just" eaLnBrk="0" hangingPunct="0"/>
            <a:r>
              <a:rPr lang="ru-RU" sz="2400" b="1" dirty="0">
                <a:latin typeface="Franklin Gothic Book" pitchFamily="34" charset="0"/>
                <a:ea typeface="Times New Roman" pitchFamily="18" charset="0"/>
                <a:cs typeface="Arial" charset="0"/>
              </a:rPr>
              <a:t>•</a:t>
            </a:r>
            <a:r>
              <a:rPr lang="ru-RU" sz="2400" b="1" dirty="0">
                <a:ea typeface="Times New Roman" pitchFamily="18" charset="0"/>
                <a:cs typeface="Arial" charset="0"/>
              </a:rPr>
              <a:t> Какие вы устраиваете дни рождения? </a:t>
            </a:r>
          </a:p>
          <a:p>
            <a:pPr algn="just" eaLnBrk="0" hangingPunct="0"/>
            <a:r>
              <a:rPr lang="ru-RU" sz="2400" b="1" dirty="0">
                <a:latin typeface="Franklin Gothic Book" pitchFamily="34" charset="0"/>
                <a:ea typeface="Times New Roman" pitchFamily="18" charset="0"/>
                <a:cs typeface="Arial" charset="0"/>
              </a:rPr>
              <a:t>•</a:t>
            </a:r>
            <a:r>
              <a:rPr lang="ru-RU" sz="2400" b="1" dirty="0">
                <a:ea typeface="Times New Roman" pitchFamily="18" charset="0"/>
                <a:cs typeface="Arial" charset="0"/>
              </a:rPr>
              <a:t> Кого приглашаете к малышу в гости? </a:t>
            </a:r>
          </a:p>
          <a:p>
            <a:pPr algn="just" eaLnBrk="0" hangingPunct="0"/>
            <a:r>
              <a:rPr lang="ru-RU" sz="2400" b="1" dirty="0">
                <a:latin typeface="Franklin Gothic Book" pitchFamily="34" charset="0"/>
                <a:ea typeface="Times New Roman" pitchFamily="18" charset="0"/>
                <a:cs typeface="Arial" charset="0"/>
              </a:rPr>
              <a:t>•</a:t>
            </a:r>
            <a:r>
              <a:rPr lang="ru-RU" sz="2400" b="1" dirty="0">
                <a:ea typeface="Times New Roman" pitchFamily="18" charset="0"/>
                <a:cs typeface="Arial" charset="0"/>
              </a:rPr>
              <a:t> Могут ли помочь праздники в воспитании у ребенка положительных черт характера? </a:t>
            </a:r>
            <a:endParaRPr lang="ru-RU" sz="2400" b="1" dirty="0"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165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Первомайская МСОШ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5</dc:creator>
  <cp:lastModifiedBy>Пользователь</cp:lastModifiedBy>
  <cp:revision>13</cp:revision>
  <dcterms:created xsi:type="dcterms:W3CDTF">2012-12-08T07:44:41Z</dcterms:created>
  <dcterms:modified xsi:type="dcterms:W3CDTF">2013-02-15T18:30:39Z</dcterms:modified>
</cp:coreProperties>
</file>