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BDEF-1CD3-4116-A7D0-51A63D000896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96CAA-8EAF-4E67-A0C5-9F6154257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Конституция Российской Федерации — это основной закон государства, то есть список самых главных правил, которые установили для себя граждане Российской Федерации. Все другие законы и правила, действующие в нашей стране, даже правила перехода улицы, не должны противоречить главным правилам, записанным в Конституции.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Когда и как была принята Конституция РФ?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Сначала Конституцию придумали и записали учёные, потом граждане государства прочли её и обсудили друг с другом, в газетах, по телевидению. Некоторые правила из Конституции вычеркнули, другие — добавили, третьи — переписали по-другому. Потом состоялся референдум. Каждый гражданин имел возможность прийти в специальное место и заявить, согласен он с такой Конституцией или не согласен. Оказалось, что большинство граждан согласно. Так, 12 декабря 1993 года была принята наша Конституция.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 сказано в нашей Конституции?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нашей Конституции, во-первых, сказано, как должно быть устроено наше государство и что для него самое главное. В Конституции сказано: человек, его права и свободы являются высшей ценностью. Это значит, что не человек существует для государства, а государство для человека.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Во-вторых, объявляется, что наше государство считает своей обязанностью защищать не только права своих граждан, но и права любого человека, даже если он не гражданин Российской Федерации.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В-третьих, в Конституции перечислены основные права и обязанности человека и гражданина, то есть, сказано, что можно делать человеку и гражданину Российской Федерации, а что — нельзя.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_КВА_ _ _ - этот КВА читать научит (букварь),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КВА_ - этот жажду в жару утоляет (квас),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_КВА_ _ _ _ - плавает в этом рыбка-красавица (аквариум),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К_ _ _ВА - этот дает молоко и мычит (корова),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_ _ КВА - этот растет в огороде на грядке (тыква).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Одноклассники</a:t>
            </a:r>
            <a:r>
              <a:rPr lang="ru-RU" baseline="0" dirty="0" smtClean="0"/>
              <a:t> и учитель поздравляет тех учащихся, чьи дни рождения были летом.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видеоролик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Ребята на подготовленных листочках-лепестках рисуют улыбки, украшают свои лепестки и приклеивают, составляя общий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B96CAA-8EAF-4E67-A0C5-9F6154257BF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2E6714-D147-490F-A1AB-EA27AC432B88}" type="datetimeFigureOut">
              <a:rPr lang="ru-RU" smtClean="0"/>
              <a:pPr/>
              <a:t>01.09.2013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5F246E-56D0-4E4E-B0C5-CB5B426C14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sdetstvo.com/" TargetMode="External"/><Relationship Id="rId2" Type="http://schemas.openxmlformats.org/officeDocument/2006/relationships/hyperlink" Target="http://www.constitution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diopoick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88;&#1080;&#1085;&#1072;\Downloads\&#1043;&#1080;&#1084;&#1085;%20&#1056;&#1086;&#1089;&#1089;&#1080;&#1080;%20-%20&#1044;&#1077;&#1090;&#1089;&#1082;&#1080;&#1081;%20&#1093;&#1086;&#1088;%20%20(audiopoisk.com)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8;&#1080;&#1085;&#1072;\Downloads\&#1044;&#1077;&#1090;&#1089;&#1082;&#1080;&#1077;%20&#1087;&#1077;&#1089;&#1085;&#1080;%20-%20&#1057;%20&#1044;&#1053;&#1025;&#1052;%20&#1056;&#1054;&#1046;&#1044;&#1045;&#1053;&#1048;&#1071;!!!!!!!!!!!!%20%20(audiopoisk.com)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8;&#1088;&#1080;&#1085;&#1072;\Downloads\&#1041;&#1072;&#1083;&#1083;&#1072;&#1076;&#1072;%20&#1086;%20&#1079;&#1076;&#1086;&#1088;&#1086;&#1074;&#1100;&#1077;.wmv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День знаний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  <a:t>( путешествие по станциям)</a:t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 класс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ru-RU" sz="2000" u="sng" dirty="0" smtClean="0"/>
              <a:t>Автор</a:t>
            </a:r>
            <a:r>
              <a:rPr lang="ru-RU" sz="2000" dirty="0" smtClean="0"/>
              <a:t>: Дементьева И.В.,</a:t>
            </a:r>
          </a:p>
          <a:p>
            <a:pPr algn="r"/>
            <a:r>
              <a:rPr lang="ru-RU" sz="2000" dirty="0" smtClean="0"/>
              <a:t> учитель начальных классов </a:t>
            </a:r>
          </a:p>
          <a:p>
            <a:pPr algn="r"/>
            <a:r>
              <a:rPr lang="ru-RU" sz="2000" dirty="0" smtClean="0"/>
              <a:t>МАОО «</a:t>
            </a:r>
            <a:r>
              <a:rPr lang="ru-RU" sz="2000" dirty="0" err="1" smtClean="0"/>
              <a:t>Ермолинская</a:t>
            </a:r>
            <a:r>
              <a:rPr lang="ru-RU" sz="2000" dirty="0" smtClean="0"/>
              <a:t> ООШ»</a:t>
            </a:r>
          </a:p>
          <a:p>
            <a:pPr algn="r"/>
            <a:r>
              <a:rPr lang="ru-RU" sz="2000" dirty="0" smtClean="0"/>
              <a:t>Новгородский район </a:t>
            </a:r>
          </a:p>
          <a:p>
            <a:pPr algn="r"/>
            <a:r>
              <a:rPr lang="ru-RU" sz="2000" dirty="0" smtClean="0"/>
              <a:t>Новгородская </a:t>
            </a:r>
            <a:r>
              <a:rPr lang="ru-RU" sz="2000" dirty="0" err="1" smtClean="0"/>
              <a:t>обл</a:t>
            </a:r>
            <a:endParaRPr lang="ru-RU" sz="2000" dirty="0"/>
          </a:p>
        </p:txBody>
      </p:sp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068960"/>
            <a:ext cx="2808312" cy="223224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Используемые материалы: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2"/>
              </a:rPr>
              <a:t>www.constitution.ru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3"/>
              </a:rPr>
              <a:t>www.gosdetstvo.com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hlinkClick r:id="rId4"/>
              </a:rPr>
              <a:t>www.audiopoick.com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imagesyandex.ru</a:t>
            </a:r>
            <a:r>
              <a:rPr lang="ru-RU" dirty="0" smtClean="0"/>
              <a:t>: </a:t>
            </a:r>
            <a:r>
              <a:rPr lang="en-US" dirty="0" smtClean="0"/>
              <a:t>ellada-russia.ru</a:t>
            </a:r>
            <a:r>
              <a:rPr lang="ru-RU" dirty="0" smtClean="0"/>
              <a:t>; </a:t>
            </a:r>
            <a:r>
              <a:rPr lang="en-US" dirty="0" smtClean="0"/>
              <a:t>oboifon.ru</a:t>
            </a:r>
            <a:r>
              <a:rPr lang="ru-RU" dirty="0" smtClean="0"/>
              <a:t>;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</a:t>
            </a:r>
            <a:r>
              <a:rPr lang="en-US" dirty="0" smtClean="0"/>
              <a:t>urkey-info.ru</a:t>
            </a:r>
            <a:r>
              <a:rPr lang="ru-RU" dirty="0" smtClean="0"/>
              <a:t>;</a:t>
            </a:r>
            <a:r>
              <a:rPr lang="en-US" dirty="0" smtClean="0"/>
              <a:t> microstocker.com.ua</a:t>
            </a:r>
            <a:r>
              <a:rPr lang="ru-RU" dirty="0" smtClean="0"/>
              <a:t>;</a:t>
            </a:r>
            <a:r>
              <a:rPr lang="en-US" dirty="0" smtClean="0"/>
              <a:t> 900igr.net</a:t>
            </a:r>
            <a:r>
              <a:rPr lang="ru-RU" dirty="0" smtClean="0"/>
              <a:t>;</a:t>
            </a:r>
            <a:r>
              <a:rPr lang="en-US" dirty="0" smtClean="0"/>
              <a:t>  doctor.pp.ua</a:t>
            </a:r>
            <a:r>
              <a:rPr lang="ru-RU" smtClean="0"/>
              <a:t>;</a:t>
            </a:r>
            <a:r>
              <a:rPr lang="en-US" smtClean="0"/>
              <a:t>uchportal.ru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Видеоролик «Баллада о здоровье», автор Костенко Н.В.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«Праздник – ожидаемое чудо!» -внеклассные мероприятия (сборник, М., «ВАКО», 2006)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Станции: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«Государственная»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«Учебная»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«Строгая»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«Праздничная»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«Оздоровительная»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«Дорожная»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«Изобразительная»</a:t>
            </a:r>
            <a:endParaRPr lang="ru-RU" dirty="0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700808"/>
            <a:ext cx="3384376" cy="338437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Государственная: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Государственные символы: </a:t>
            </a:r>
          </a:p>
          <a:p>
            <a:pPr algn="r">
              <a:buFont typeface="Arial" pitchFamily="34" charset="0"/>
              <a:buChar char="•"/>
            </a:pPr>
            <a:r>
              <a:rPr lang="ru-RU" dirty="0" smtClean="0"/>
              <a:t>Флаг</a:t>
            </a:r>
          </a:p>
          <a:p>
            <a:pPr algn="r">
              <a:buFont typeface="Arial" pitchFamily="34" charset="0"/>
              <a:buChar char="•"/>
            </a:pPr>
            <a:r>
              <a:rPr lang="ru-RU" dirty="0" smtClean="0"/>
              <a:t>Герб</a:t>
            </a:r>
          </a:p>
          <a:p>
            <a:pPr algn="r">
              <a:buFont typeface="Arial" pitchFamily="34" charset="0"/>
              <a:buChar char="•"/>
            </a:pPr>
            <a:r>
              <a:rPr lang="ru-RU" dirty="0" smtClean="0"/>
              <a:t>Гимн 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Конституция – основной закон государства. В 2013 году Конституции РФ - 20 лет.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Гимн России - Детский хор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877272"/>
            <a:ext cx="304800" cy="304800"/>
          </a:xfrm>
          <a:prstGeom prst="rect">
            <a:avLst/>
          </a:prstGeom>
        </p:spPr>
      </p:pic>
      <p:pic>
        <p:nvPicPr>
          <p:cNvPr id="6" name="Рисунок 5" descr="i 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276872"/>
            <a:ext cx="3240360" cy="237626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620688"/>
            <a:ext cx="8229600" cy="115212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Учебная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4536504"/>
          </a:xfrm>
        </p:spPr>
        <p:txBody>
          <a:bodyPr>
            <a:noAutofit/>
          </a:bodyPr>
          <a:lstStyle/>
          <a:p>
            <a:pPr algn="l"/>
            <a:r>
              <a:rPr lang="ru-RU" sz="3200" b="1" u="sng" dirty="0" smtClean="0"/>
              <a:t>Загадки:</a:t>
            </a:r>
          </a:p>
          <a:p>
            <a:pPr algn="l"/>
            <a:r>
              <a:rPr lang="ru-RU" sz="4400" dirty="0" smtClean="0">
                <a:solidFill>
                  <a:schemeClr val="bg1"/>
                </a:solidFill>
              </a:rPr>
              <a:t>_ _ КВА _ _ _</a:t>
            </a:r>
          </a:p>
          <a:p>
            <a:pPr algn="l"/>
            <a:r>
              <a:rPr lang="ru-RU" sz="4400" dirty="0" smtClean="0">
                <a:solidFill>
                  <a:schemeClr val="bg1"/>
                </a:solidFill>
              </a:rPr>
              <a:t>КВА _</a:t>
            </a:r>
          </a:p>
          <a:p>
            <a:pPr algn="l"/>
            <a:r>
              <a:rPr lang="ru-RU" sz="4400" dirty="0" smtClean="0">
                <a:solidFill>
                  <a:schemeClr val="bg1"/>
                </a:solidFill>
              </a:rPr>
              <a:t>_ КВА _ _ _ _</a:t>
            </a:r>
          </a:p>
          <a:p>
            <a:pPr algn="l"/>
            <a:r>
              <a:rPr lang="ru-RU" sz="4400" dirty="0" smtClean="0">
                <a:solidFill>
                  <a:schemeClr val="bg1"/>
                </a:solidFill>
              </a:rPr>
              <a:t>К _ _ _ ВА</a:t>
            </a:r>
          </a:p>
          <a:p>
            <a:pPr algn="l"/>
            <a:r>
              <a:rPr lang="ru-RU" sz="4400" dirty="0" smtClean="0">
                <a:solidFill>
                  <a:schemeClr val="bg1"/>
                </a:solidFill>
              </a:rPr>
              <a:t>_ _ КВА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2996952"/>
            <a:ext cx="2088232" cy="244827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48680"/>
            <a:ext cx="8229600" cy="115212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Строгая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3167466"/>
          </a:xfrm>
        </p:spPr>
        <p:txBody>
          <a:bodyPr/>
          <a:lstStyle/>
          <a:p>
            <a:r>
              <a:rPr lang="ru-RU" dirty="0" smtClean="0"/>
              <a:t>Повторяем правила поведения в школе: на уроке, на перемене, в столовой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356992"/>
            <a:ext cx="3096344" cy="252028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620688"/>
            <a:ext cx="8229600" cy="144016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праздничная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60848"/>
            <a:ext cx="6400800" cy="3023450"/>
          </a:xfrm>
        </p:spPr>
        <p:txBody>
          <a:bodyPr/>
          <a:lstStyle/>
          <a:p>
            <a:r>
              <a:rPr lang="ru-RU" u="sng" dirty="0" smtClean="0"/>
              <a:t>Поздравления с Днём рождения!</a:t>
            </a:r>
            <a:endParaRPr lang="ru-RU" u="sng" dirty="0"/>
          </a:p>
        </p:txBody>
      </p:sp>
      <p:pic>
        <p:nvPicPr>
          <p:cNvPr id="4" name="Рисунок 3" descr="i (6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27784" y="2996952"/>
            <a:ext cx="3960440" cy="2808312"/>
          </a:xfrm>
          <a:prstGeom prst="rect">
            <a:avLst/>
          </a:prstGeom>
        </p:spPr>
      </p:pic>
      <p:pic>
        <p:nvPicPr>
          <p:cNvPr id="5" name="Детские песни - С ДНЁМ РОЖДЕНИЯ!!!!!!!!!!!!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оздоровительная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Баллада о здоровь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340768"/>
            <a:ext cx="6576392" cy="489969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дорожная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Повторяем правила дорожного движения: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Безопасная дорога от дома до школы;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Где можно играть, а где нет;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Безопасный велосипед.</a:t>
            </a:r>
          </a:p>
          <a:p>
            <a:endParaRPr lang="ru-RU" dirty="0"/>
          </a:p>
        </p:txBody>
      </p:sp>
      <p:pic>
        <p:nvPicPr>
          <p:cNvPr id="4" name="Рисунок 3" descr="i (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2564904"/>
            <a:ext cx="1944216" cy="273630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изобразительная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Ромашка – «улыбка»: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Всего доброго, успехов в новом учебном году.</a:t>
            </a:r>
            <a:endParaRPr lang="ru-RU" dirty="0"/>
          </a:p>
        </p:txBody>
      </p:sp>
      <p:pic>
        <p:nvPicPr>
          <p:cNvPr id="6" name="Рисунок 5" descr="i (1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700808"/>
            <a:ext cx="2304256" cy="259228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213</TotalTime>
  <Words>566</Words>
  <Application>Microsoft Office PowerPoint</Application>
  <PresentationFormat>Экран (4:3)</PresentationFormat>
  <Paragraphs>77</Paragraphs>
  <Slides>10</Slides>
  <Notes>6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День знаний ( путешествие по станциям) 2 класс</vt:lpstr>
      <vt:lpstr>Станции:</vt:lpstr>
      <vt:lpstr>Государственная:</vt:lpstr>
      <vt:lpstr>Учебная</vt:lpstr>
      <vt:lpstr>Строгая</vt:lpstr>
      <vt:lpstr>праздничная</vt:lpstr>
      <vt:lpstr>оздоровительная</vt:lpstr>
      <vt:lpstr>дорожная</vt:lpstr>
      <vt:lpstr>изобразительная</vt:lpstr>
      <vt:lpstr>Используемые материалы: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знаний 2 класс</dc:title>
  <dc:creator>Ирина</dc:creator>
  <cp:lastModifiedBy>Ирина</cp:lastModifiedBy>
  <cp:revision>26</cp:revision>
  <dcterms:created xsi:type="dcterms:W3CDTF">2013-08-30T14:11:53Z</dcterms:created>
  <dcterms:modified xsi:type="dcterms:W3CDTF">2013-09-01T09:17:46Z</dcterms:modified>
</cp:coreProperties>
</file>