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91" r:id="rId3"/>
    <p:sldId id="294" r:id="rId4"/>
    <p:sldId id="295" r:id="rId5"/>
    <p:sldId id="269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8" autoAdjust="0"/>
    <p:restoredTop sz="91005" autoAdjust="0"/>
  </p:normalViewPr>
  <p:slideViewPr>
    <p:cSldViewPr>
      <p:cViewPr varScale="1">
        <p:scale>
          <a:sx n="106" d="100"/>
          <a:sy n="106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860D-0CCA-47EE-A3F6-63A1FABD556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CAE4-DF73-4F24-9C55-3698A26D9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622C-E21E-4A9A-B12D-604E4680D40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0819-002B-4598-9E9D-F65FF39C1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9078-5A3A-49CD-A6C9-1F775DB5DEE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4CD-08AD-4BF1-894D-956E2831F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98AF-7718-49F9-8073-77F93EC409C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9678-E327-4356-91F4-91A46532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05FE-8627-40CB-886C-E8F196001FA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0C39-404B-4917-B86D-88E703D75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14DE-91BF-41AF-A76F-BE6C044DBFF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B049-0A4B-4D95-99D0-09404C62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3A26-222B-41F0-8835-CD43EDD9399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A675-770F-441A-BBFD-5D8A998B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21F1-EC73-4C1C-9363-1A3492CB246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518E-7D5F-4458-A7F1-5421AC2F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2BD-4E20-4C57-A061-A4D53288652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9352-0B84-4662-A84D-D4BFB745D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7BEC-3BBC-4DF2-A783-E08183CC69CA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BDE6-EBC1-4104-85E2-4AC3D2F76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73C5-0E0E-4F9F-918F-F379E4D92A9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B666-9F01-4E4F-B5FB-379D55C57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EAC8-932F-470D-BFC9-07A3D62E5F6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84EB-1475-4BA8-B273-74235D68B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A7416-F158-4FED-85AB-42F3436376A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623EE6-6718-4676-8C54-5B0D09F9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gif"/><Relationship Id="rId7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2.gif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357188" y="1643063"/>
            <a:ext cx="2500312" cy="2143125"/>
            <a:chOff x="2304" y="1584"/>
            <a:chExt cx="1740" cy="1554"/>
          </a:xfrm>
        </p:grpSpPr>
        <p:sp>
          <p:nvSpPr>
            <p:cNvPr id="28677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32772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9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773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774" name="Music"/>
            <p:cNvSpPr>
              <a:spLocks noEditPoints="1" noChangeArrowheads="1"/>
            </p:cNvSpPr>
            <p:nvPr/>
          </p:nvSpPr>
          <p:spPr bwMode="auto">
            <a:xfrm>
              <a:off x="3217" y="2448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3786188" y="1214438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err="1">
                <a:cs typeface="Arial" charset="0"/>
              </a:rPr>
              <a:t>Клычёва</a:t>
            </a:r>
            <a:r>
              <a:rPr lang="ru-RU" sz="3200" b="1" i="1" dirty="0">
                <a:cs typeface="Arial" charset="0"/>
              </a:rPr>
              <a:t> Е.А.</a:t>
            </a: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3786188" y="2143125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smtClean="0">
                <a:cs typeface="Arial" charset="0"/>
              </a:rPr>
              <a:t>Котлярова Е.Б.</a:t>
            </a:r>
            <a:endParaRPr lang="ru-RU" sz="3200" b="1" i="1" dirty="0">
              <a:cs typeface="Arial" charset="0"/>
            </a:endParaRPr>
          </a:p>
        </p:txBody>
      </p:sp>
      <p:sp>
        <p:nvSpPr>
          <p:cNvPr id="28676" name="TextBox 8"/>
          <p:cNvSpPr txBox="1">
            <a:spLocks noChangeArrowheads="1"/>
          </p:cNvSpPr>
          <p:nvPr/>
        </p:nvSpPr>
        <p:spPr bwMode="auto">
          <a:xfrm>
            <a:off x="3929063" y="3071813"/>
            <a:ext cx="321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err="1" smtClean="0">
                <a:cs typeface="Arial" charset="0"/>
              </a:rPr>
              <a:t>Сокирко</a:t>
            </a:r>
            <a:r>
              <a:rPr lang="ru-RU" sz="3200" b="1" i="1" dirty="0" smtClean="0">
                <a:cs typeface="Arial" charset="0"/>
              </a:rPr>
              <a:t> </a:t>
            </a:r>
            <a:r>
              <a:rPr lang="ru-RU" sz="3200" b="1" i="1" dirty="0">
                <a:cs typeface="Arial" charset="0"/>
              </a:rPr>
              <a:t>А.П.</a:t>
            </a:r>
          </a:p>
        </p:txBody>
      </p:sp>
      <p:pic>
        <p:nvPicPr>
          <p:cNvPr id="10" name="Рисунок 9" descr="салют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40" y="714356"/>
            <a:ext cx="1905000" cy="1905000"/>
          </a:xfrm>
          <a:prstGeom prst="rect">
            <a:avLst/>
          </a:prstGeom>
        </p:spPr>
      </p:pic>
      <p:pic>
        <p:nvPicPr>
          <p:cNvPr id="11" name="Рисунок 10" descr="салют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86578" y="4143380"/>
            <a:ext cx="1905000" cy="1905000"/>
          </a:xfrm>
          <a:prstGeom prst="rect">
            <a:avLst/>
          </a:prstGeom>
        </p:spPr>
      </p:pic>
      <p:pic>
        <p:nvPicPr>
          <p:cNvPr id="12" name="Рисунок 11" descr="салют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4" y="4214818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ют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39000" y="1928802"/>
            <a:ext cx="1905000" cy="1905000"/>
          </a:xfrm>
          <a:prstGeom prst="rect">
            <a:avLst/>
          </a:prstGeom>
        </p:spPr>
      </p:pic>
      <p:pic>
        <p:nvPicPr>
          <p:cNvPr id="3" name="Рисунок 2" descr="салют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714356"/>
            <a:ext cx="1905000" cy="1905000"/>
          </a:xfrm>
          <a:prstGeom prst="rect">
            <a:avLst/>
          </a:prstGeom>
        </p:spPr>
      </p:pic>
      <p:pic>
        <p:nvPicPr>
          <p:cNvPr id="4" name="Рисунок 3" descr="салют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714884"/>
            <a:ext cx="1905000" cy="1905000"/>
          </a:xfrm>
          <a:prstGeom prst="rect">
            <a:avLst/>
          </a:prstGeom>
        </p:spPr>
      </p:pic>
      <p:pic>
        <p:nvPicPr>
          <p:cNvPr id="5" name="Рисунок 4" descr="img2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4527773" y="4116169"/>
            <a:ext cx="2234565" cy="1574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25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2712922" y="4145073"/>
            <a:ext cx="2217938" cy="164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785794"/>
            <a:ext cx="1331339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714356"/>
            <a:ext cx="1492250" cy="2112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7" cstate="email"/>
          <a:srcRect r="8443" b="1340"/>
          <a:stretch>
            <a:fillRect/>
          </a:stretch>
        </p:blipFill>
        <p:spPr bwMode="auto">
          <a:xfrm>
            <a:off x="1285852" y="2357430"/>
            <a:ext cx="142876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0541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5400000">
            <a:off x="6393669" y="4179099"/>
            <a:ext cx="2214578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SC05414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5400000">
            <a:off x="6069091" y="1003214"/>
            <a:ext cx="2000265" cy="156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071802" y="285749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Коростелёва Н.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271462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Кармазина     Л.Б.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29388" y="278605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Меркулова Л.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421481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200" dirty="0" err="1" smtClean="0"/>
              <a:t>Каверников</a:t>
            </a:r>
            <a:r>
              <a:rPr lang="ru-RU" sz="1200" dirty="0" smtClean="0"/>
              <a:t> А.П.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592933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Шкуратова И.В.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4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2705294" y="1366616"/>
            <a:ext cx="3590536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20301999">
            <a:off x="301343" y="445074"/>
            <a:ext cx="588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23" descr="шары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1000131" cy="18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алют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15140" y="357166"/>
            <a:ext cx="1905000" cy="1905000"/>
          </a:xfrm>
          <a:prstGeom prst="rect">
            <a:avLst/>
          </a:prstGeom>
        </p:spPr>
      </p:pic>
      <p:pic>
        <p:nvPicPr>
          <p:cNvPr id="11" name="Рисунок 10" descr="салют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357166"/>
            <a:ext cx="1905000" cy="1905000"/>
          </a:xfrm>
          <a:prstGeom prst="rect">
            <a:avLst/>
          </a:prstGeom>
        </p:spPr>
      </p:pic>
      <p:pic>
        <p:nvPicPr>
          <p:cNvPr id="8" name="Рисунок 7" descr="G:\юбилей картинки\SDC14621.JPG"/>
          <p:cNvPicPr/>
          <p:nvPr/>
        </p:nvPicPr>
        <p:blipFill>
          <a:blip r:embed="rId5" cstate="email"/>
          <a:srcRect b="-351"/>
          <a:stretch>
            <a:fillRect/>
          </a:stretch>
        </p:blipFill>
        <p:spPr bwMode="auto">
          <a:xfrm>
            <a:off x="5572132" y="4929198"/>
            <a:ext cx="1214446" cy="152714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92" y="4071942"/>
            <a:ext cx="1198306" cy="243323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4929198"/>
            <a:ext cx="1114847" cy="147636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43174" y="4929198"/>
            <a:ext cx="1215585" cy="150019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260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16200000">
            <a:off x="428596" y="4500570"/>
            <a:ext cx="2428892" cy="128588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94 копия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785794"/>
            <a:ext cx="7715272" cy="5127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салют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39000" y="285728"/>
            <a:ext cx="1905000" cy="1905000"/>
          </a:xfrm>
          <a:prstGeom prst="rect">
            <a:avLst/>
          </a:prstGeom>
        </p:spPr>
      </p:pic>
      <p:pic>
        <p:nvPicPr>
          <p:cNvPr id="4" name="Рисунок 3" descr="салют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14346" y="42860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643063" y="428625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Учителя - выпускники нашей школы</a:t>
            </a:r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785786" y="1071546"/>
            <a:ext cx="58578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КОРСУНОВА ЛЮДМИЛА МИХАЙЛОВНА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НИФОНТОВА СВЕТЛАНА ВАЛЕНТИНОВНА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СЕЛИВАНОВА ОЛЬГА ВАЛЕНТИНОВНА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ВОДОСТОЕВА ТАТЬЯНА АНАТОЛЬЕВНА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ШЕПЕЛЕВА ТАТЬЯНА АЛЕКСЕЕВНА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МАСЛОВА ЕЛЕНА НИКОЛАЕВНА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ЧУЛКОВА МАРИНА ВИКТОРОВНА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СТЕПАНЦОВА ЕЛЕНА ВИКТОРОВНА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БЫКОВА ОЛЬГА ВАЛЕНТИНОВНА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000" dirty="0">
                <a:ea typeface="Calibri" pitchFamily="34" charset="0"/>
                <a:cs typeface="Arial" charset="0"/>
              </a:rPr>
              <a:t>БЕЛЫХ ИРИНА ВЛАДИМИРОВНА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714500" y="4457700"/>
            <a:ext cx="70723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  <a:t>РУЕВА ЛЮДМИЛА ВАЛЕНТИНОВНА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  <a:t>КУЗНЕЦОВА ЭММА ЯКОВЛЕВНА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  <a:t>АНДРЕЕВА СВЕТЛАНА АЛЕКСЕЕВНА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  <a:t>БУХАРКОВ ВЛАДИМИР ГРИГОРЬЕВИЧ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  <a:t>БУХАРКОВА ГАЛИНА МИХАЙЛОВНА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  <a:t>ВОРОБЬЕВА СВЕТЛАНА МИХАЙЛОВНА</a:t>
            </a:r>
            <a:r>
              <a:rPr lang="ru-RU" sz="12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  <a:t/>
            </a:r>
            <a:br>
              <a:rPr lang="ru-RU" sz="12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</a:br>
            <a:r>
              <a:rPr lang="ru-RU" sz="12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  <a:t/>
            </a:r>
            <a:br>
              <a:rPr lang="ru-RU" sz="1200" dirty="0">
                <a:solidFill>
                  <a:srgbClr val="FFFF00"/>
                </a:solidFill>
                <a:ea typeface="Calibri" pitchFamily="34" charset="0"/>
                <a:cs typeface="Arial" charset="0"/>
              </a:rPr>
            </a:br>
            <a:endParaRPr lang="ru-RU" dirty="0">
              <a:solidFill>
                <a:srgbClr val="FFFF0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33796" name="Рисунок 4" descr="глобус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4857750"/>
            <a:ext cx="1047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салют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1857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000125" y="571500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cs typeface="Arial" charset="0"/>
              </a:rPr>
              <a:t>Семейные династии  в нашей школе </a:t>
            </a:r>
          </a:p>
        </p:txBody>
      </p:sp>
      <p:sp>
        <p:nvSpPr>
          <p:cNvPr id="3" name="Прямоугольник 2"/>
          <p:cNvSpPr/>
          <p:nvPr/>
        </p:nvSpPr>
        <p:spPr>
          <a:xfrm rot="20670068">
            <a:off x="274132" y="333603"/>
            <a:ext cx="87245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skerville Old Face" pitchFamily="18" charset="0"/>
                <a:cs typeface="Arial" pitchFamily="34" charset="0"/>
              </a:rPr>
              <a:t>75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Рисунок 3" descr="шары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143000"/>
            <a:ext cx="571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928688" y="1643063"/>
            <a:ext cx="792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  <a:cs typeface="Arial" charset="0"/>
              </a:rPr>
              <a:t>Арошевич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 Святослав Петрович – учитель физики</a:t>
            </a:r>
          </a:p>
          <a:p>
            <a:r>
              <a:rPr lang="ru-RU" dirty="0" err="1">
                <a:solidFill>
                  <a:srgbClr val="FFFF00"/>
                </a:solidFill>
                <a:cs typeface="Arial" charset="0"/>
              </a:rPr>
              <a:t>Арошевич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 Татьяна Васильевна – учитель начальных классов</a:t>
            </a:r>
          </a:p>
          <a:p>
            <a:r>
              <a:rPr lang="ru-RU" dirty="0" err="1">
                <a:solidFill>
                  <a:srgbClr val="FFFF00"/>
                </a:solidFill>
                <a:cs typeface="Arial" charset="0"/>
              </a:rPr>
              <a:t>Водостоеева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 Татьяна Анатольевна – учитель русского языка и литературы.</a:t>
            </a: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857250" y="3071813"/>
            <a:ext cx="7929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charset="0"/>
              </a:rPr>
              <a:t>Самойлов Григорий Афанасьевич – директор школы, учитель истории.</a:t>
            </a:r>
          </a:p>
          <a:p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rial" charset="0"/>
              </a:rPr>
              <a:t>Жеромская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charset="0"/>
              </a:rPr>
              <a:t> Лариса Григорьевна –учитель географии, организатор.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928688" y="3929063"/>
            <a:ext cx="7786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cs typeface="Arial" charset="0"/>
              </a:rPr>
              <a:t>Быкова Галина Сергеевна – учитель начальных классов.</a:t>
            </a:r>
          </a:p>
          <a:p>
            <a:r>
              <a:rPr lang="ru-RU" dirty="0">
                <a:cs typeface="Arial" charset="0"/>
              </a:rPr>
              <a:t>Быкова Ольга Валентиновна – учитель истории, технологии.</a:t>
            </a:r>
          </a:p>
        </p:txBody>
      </p:sp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857250" y="4714875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Бухарков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 Владимир Григорьевич –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учитель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истории, директор школы.</a:t>
            </a:r>
          </a:p>
          <a:p>
            <a:r>
              <a:rPr lang="ru-RU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Бухаркова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 Галина Михайловна –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учитель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математики, завуч.</a:t>
            </a: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Белых Ирина Владимировна –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tantia" pitchFamily="18" charset="0"/>
              </a:rPr>
              <a:t>учитель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иностранного .языка.</a:t>
            </a:r>
          </a:p>
        </p:txBody>
      </p:sp>
      <p:pic>
        <p:nvPicPr>
          <p:cNvPr id="10" name="Рисунок 16" descr="салют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салют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457200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2669</TotalTime>
  <Words>175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58</cp:revision>
  <dcterms:created xsi:type="dcterms:W3CDTF">2011-11-12T20:37:05Z</dcterms:created>
  <dcterms:modified xsi:type="dcterms:W3CDTF">2013-10-15T18:17:03Z</dcterms:modified>
</cp:coreProperties>
</file>