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8" autoAdjust="0"/>
    <p:restoredTop sz="91005" autoAdjust="0"/>
  </p:normalViewPr>
  <p:slideViewPr>
    <p:cSldViewPr>
      <p:cViewPr varScale="1">
        <p:scale>
          <a:sx n="106" d="100"/>
          <a:sy n="106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860D-0CCA-47EE-A3F6-63A1FABD556E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1CAE4-DF73-4F24-9C55-3698A26D91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6622C-E21E-4A9A-B12D-604E4680D40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0819-002B-4598-9E9D-F65FF39C1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9078-5A3A-49CD-A6C9-1F775DB5DEE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E4CD-08AD-4BF1-894D-956E2831F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98AF-7718-49F9-8073-77F93EC409C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9678-E327-4356-91F4-91A46532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605FE-8627-40CB-886C-E8F196001FAB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0C39-404B-4917-B86D-88E703D7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14DE-91BF-41AF-A76F-BE6C044DBFF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B049-0A4B-4D95-99D0-09404C62F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3A26-222B-41F0-8835-CD43EDD9399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A675-770F-441A-BBFD-5D8A998B9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21F1-EC73-4C1C-9363-1A3492CB2463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518E-7D5F-4458-A7F1-5421AC2F8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92BD-4E20-4C57-A061-A4D532886522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9352-0B84-4662-A84D-D4BFB745D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7BEC-3BBC-4DF2-A783-E08183CC69CA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BDE6-EBC1-4104-85E2-4AC3D2F76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73C5-0E0E-4F9F-918F-F379E4D92A99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B666-9F01-4E4F-B5FB-379D55C5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EAC8-932F-470D-BFC9-07A3D62E5F6C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4EB-1475-4BA8-B273-74235D68B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0A7416-F158-4FED-85AB-42F3436376AD}" type="datetimeFigureOut">
              <a:rPr lang="ru-RU"/>
              <a:pPr>
                <a:defRPr/>
              </a:pPr>
              <a:t>15.10.2013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623EE6-6718-4676-8C54-5B0D09F9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45946">
            <a:off x="1664459" y="633482"/>
            <a:ext cx="1411328" cy="1867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908720"/>
            <a:ext cx="1289304" cy="1895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3501008"/>
            <a:ext cx="1402318" cy="1644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img2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16549084">
            <a:off x="5753541" y="1174924"/>
            <a:ext cx="1852757" cy="1298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img25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933972" y="3610645"/>
            <a:ext cx="1776661" cy="126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25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16200000">
            <a:off x="3227320" y="3909584"/>
            <a:ext cx="1897273" cy="1368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65</cp:revision>
  <dcterms:created xsi:type="dcterms:W3CDTF">2011-11-12T20:37:05Z</dcterms:created>
  <dcterms:modified xsi:type="dcterms:W3CDTF">2013-10-15T18:11:31Z</dcterms:modified>
</cp:coreProperties>
</file>