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298" r:id="rId2"/>
    <p:sldId id="267" r:id="rId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58" autoAdjust="0"/>
    <p:restoredTop sz="91005" autoAdjust="0"/>
  </p:normalViewPr>
  <p:slideViewPr>
    <p:cSldViewPr>
      <p:cViewPr varScale="1">
        <p:scale>
          <a:sx n="106" d="100"/>
          <a:sy n="106" d="100"/>
        </p:scale>
        <p:origin x="-148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A3860D-0CCA-47EE-A3F6-63A1FABD556E}" type="datetimeFigureOut">
              <a:rPr lang="ru-RU" smtClean="0"/>
              <a:pPr/>
              <a:t>15.10.2013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31CAE4-DF73-4F24-9C55-3698A26D915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C6622C-E21E-4A9A-B12D-604E4680D402}" type="datetimeFigureOut">
              <a:rPr lang="ru-RU"/>
              <a:pPr>
                <a:defRPr/>
              </a:pPr>
              <a:t>15.10.2013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B0819-002B-4598-9E9D-F65FF39C17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A29078-5A3A-49CD-A6C9-1F775DB5DEEB}" type="datetimeFigureOut">
              <a:rPr lang="ru-RU"/>
              <a:pPr>
                <a:defRPr/>
              </a:pPr>
              <a:t>15.10.2013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BAE4CD-08AD-4BF1-894D-956E2831FA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D498AF-7718-49F9-8073-77F93EC409CC}" type="datetimeFigureOut">
              <a:rPr lang="ru-RU"/>
              <a:pPr>
                <a:defRPr/>
              </a:pPr>
              <a:t>15.10.2013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C49678-E327-4356-91F4-91A4653247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9605FE-8627-40CB-886C-E8F196001FAB}" type="datetimeFigureOut">
              <a:rPr lang="ru-RU"/>
              <a:pPr>
                <a:defRPr/>
              </a:pPr>
              <a:t>15.10.2013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D80C39-404B-4917-B86D-88E703D758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1414DE-91BF-41AF-A76F-BE6C044DBFF3}" type="datetimeFigureOut">
              <a:rPr lang="ru-RU"/>
              <a:pPr>
                <a:defRPr/>
              </a:pPr>
              <a:t>15.10.2013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5EB049-0A4B-4D95-99D0-09404C62FC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193A26-222B-41F0-8835-CD43EDD9399D}" type="datetimeFigureOut">
              <a:rPr lang="ru-RU"/>
              <a:pPr>
                <a:defRPr/>
              </a:pPr>
              <a:t>15.10.2013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8FA675-770F-441A-BBFD-5D8A998B98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C521F1-EC73-4C1C-9363-1A3492CB2463}" type="datetimeFigureOut">
              <a:rPr lang="ru-RU"/>
              <a:pPr>
                <a:defRPr/>
              </a:pPr>
              <a:t>15.10.2013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3D518E-7D5F-4458-A7F1-5421AC2F8B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9B92BD-4E20-4C57-A061-A4D532886522}" type="datetimeFigureOut">
              <a:rPr lang="ru-RU"/>
              <a:pPr>
                <a:defRPr/>
              </a:pPr>
              <a:t>15.10.2013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C29352-0B84-4662-A84D-D4BFB745D7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677BEC-3BBC-4DF2-A783-E08183CC69CA}" type="datetimeFigureOut">
              <a:rPr lang="ru-RU"/>
              <a:pPr>
                <a:defRPr/>
              </a:pPr>
              <a:t>15.10.2013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B9BDE6-EBC1-4104-85E2-4AC3D2F760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7C73C5-0E0E-4F9F-918F-F379E4D92A99}" type="datetimeFigureOut">
              <a:rPr lang="ru-RU"/>
              <a:pPr>
                <a:defRPr/>
              </a:pPr>
              <a:t>15.10.2013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C6B666-9F01-4E4F-B5FB-379D55C572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3DEAC8-932F-470D-BFC9-07A3D62E5F6C}" type="datetimeFigureOut">
              <a:rPr lang="ru-RU"/>
              <a:pPr>
                <a:defRPr/>
              </a:pPr>
              <a:t>15.10.2013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D184EB-1475-4BA8-B273-74235D68BD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40A7416-F158-4FED-85AB-42F3436376AD}" type="datetimeFigureOut">
              <a:rPr lang="ru-RU"/>
              <a:pPr>
                <a:defRPr/>
              </a:pPr>
              <a:t>15.10.2013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9623EE6-6718-4676-8C54-5B0D09F998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72" r:id="rId9"/>
    <p:sldLayoutId id="2147483663" r:id="rId10"/>
    <p:sldLayoutId id="214748366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emf"/><Relationship Id="rId7" Type="http://schemas.openxmlformats.org/officeDocument/2006/relationships/image" Target="../media/image9.jpe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DC1448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709" y="382"/>
            <a:ext cx="9130582" cy="6857236"/>
          </a:xfrm>
          <a:prstGeom prst="rect">
            <a:avLst/>
          </a:prstGeom>
        </p:spPr>
      </p:pic>
      <p:pic>
        <p:nvPicPr>
          <p:cNvPr id="3" name="Рисунок 16" descr="салют 2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85720" y="357166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16" descr="салют 2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14282" y="495300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16" descr="салют 2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786578" y="285728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16" descr="салют 2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00628" y="495300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143240" y="3929066"/>
            <a:ext cx="1794884" cy="2428892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500694" y="3857628"/>
            <a:ext cx="1785950" cy="2674326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4" name="Рисунок 7" descr="шары.gif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1946" y="1214422"/>
            <a:ext cx="805304" cy="1476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 rot="20790152">
            <a:off x="274397" y="560659"/>
            <a:ext cx="5886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askerville Old Face" pitchFamily="18" charset="0"/>
                <a:cs typeface="Arial" pitchFamily="34" charset="0"/>
              </a:rPr>
              <a:t>75</a:t>
            </a:r>
            <a:endParaRPr lang="ru-RU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2537" name="Рисунок 11" descr="салюты4.jp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643834" y="785794"/>
            <a:ext cx="1214437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8" name="Рисунок 12" descr="салюты4.jp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929562" y="3286124"/>
            <a:ext cx="1214438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0" descr="свеча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1428728" y="2357430"/>
            <a:ext cx="1277070" cy="2321943"/>
          </a:xfrm>
          <a:prstGeom prst="ellipse">
            <a:avLst/>
          </a:prstGeom>
          <a:ln w="19050">
            <a:solidFill>
              <a:schemeClr val="tx1"/>
            </a:solidFill>
          </a:ln>
        </p:spPr>
      </p:pic>
      <p:pic>
        <p:nvPicPr>
          <p:cNvPr id="15" name="Рисунок 14" descr="img246.jpg"/>
          <p:cNvPicPr>
            <a:picLocks noChangeAspect="1"/>
          </p:cNvPicPr>
          <p:nvPr/>
        </p:nvPicPr>
        <p:blipFill>
          <a:blip r:embed="rId7" cstate="screen"/>
          <a:srcRect/>
          <a:stretch>
            <a:fillRect/>
          </a:stretch>
        </p:blipFill>
        <p:spPr>
          <a:xfrm rot="16200000">
            <a:off x="5164006" y="1051045"/>
            <a:ext cx="2706526" cy="18902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Рисунок 15" descr="img253.jpg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 rot="16200000">
            <a:off x="2772375" y="1085221"/>
            <a:ext cx="2622168" cy="18804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" name="Рисунок 16" descr="салюты4.jp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571604" y="1214422"/>
            <a:ext cx="1214438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WordArt 17"/>
          <p:cNvSpPr>
            <a:spLocks noChangeArrowheads="1" noChangeShapeType="1" noTextEdit="1"/>
          </p:cNvSpPr>
          <p:nvPr/>
        </p:nvSpPr>
        <p:spPr bwMode="auto">
          <a:xfrm>
            <a:off x="1285852" y="4786322"/>
            <a:ext cx="1643074" cy="500066"/>
          </a:xfrm>
          <a:prstGeom prst="rect">
            <a:avLst/>
          </a:prstGeom>
          <a:ln>
            <a:noFill/>
          </a:ln>
          <a:scene3d>
            <a:camera prst="orthographicFront"/>
            <a:lightRig rig="threePt" dir="t"/>
          </a:scene3d>
          <a:sp3d extrusionH="76200">
            <a:extrusionClr>
              <a:srgbClr val="002060"/>
            </a:extrusionClr>
          </a:sp3d>
        </p:spPr>
        <p:txBody>
          <a:bodyPr wrap="none" fromWordArt="1">
            <a:prstTxWarp prst="textCanDown">
              <a:avLst>
                <a:gd name="adj" fmla="val 33333"/>
              </a:avLst>
            </a:prstTxWarp>
            <a:scene3d>
              <a:camera prst="orthographicFront"/>
              <a:lightRig rig="balanced" dir="t">
                <a:rot lat="0" lon="0" rev="2100000"/>
              </a:lightRig>
            </a:scene3d>
            <a:sp3d extrusionH="57150" contourW="12700" prstMaterial="metal">
              <a:bevelT w="38100" h="25400"/>
              <a:extrusionClr>
                <a:srgbClr val="FFFF00"/>
              </a:extrusionClr>
              <a:contourClr>
                <a:srgbClr val="FFFF00"/>
              </a:contourClr>
            </a:sp3d>
          </a:bodyPr>
          <a:lstStyle/>
          <a:p>
            <a:pPr algn="ctr"/>
            <a:r>
              <a:rPr lang="ru-RU" b="1" kern="10" dirty="0">
                <a:ln w="50800"/>
                <a:solidFill>
                  <a:schemeClr val="bg1">
                    <a:shade val="50000"/>
                  </a:schemeClr>
                </a:solidFill>
                <a:latin typeface="Arial"/>
                <a:cs typeface="Arial"/>
              </a:rPr>
              <a:t>свеча  </a:t>
            </a:r>
            <a:r>
              <a:rPr lang="ru-RU" b="1" kern="10" dirty="0" smtClean="0">
                <a:ln w="50800"/>
                <a:solidFill>
                  <a:schemeClr val="bg1">
                    <a:shade val="50000"/>
                  </a:schemeClr>
                </a:solidFill>
                <a:latin typeface="Arial"/>
                <a:cs typeface="Arial"/>
              </a:rPr>
              <a:t> Зрелости</a:t>
            </a:r>
            <a:endParaRPr lang="ru-RU" b="1" kern="10" dirty="0">
              <a:ln w="50800"/>
              <a:solidFill>
                <a:schemeClr val="bg1">
                  <a:shade val="50000"/>
                </a:schemeClr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2676</TotalTime>
  <Words>3</Words>
  <Application>Microsoft Office PowerPoint</Application>
  <PresentationFormat>Экран (4:3)</PresentationFormat>
  <Paragraphs>2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Поток</vt:lpstr>
      <vt:lpstr>Слайд 1</vt:lpstr>
      <vt:lpstr>Слайд 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58</cp:revision>
  <dcterms:created xsi:type="dcterms:W3CDTF">2011-11-12T20:37:05Z</dcterms:created>
  <dcterms:modified xsi:type="dcterms:W3CDTF">2013-10-15T17:54:35Z</dcterms:modified>
</cp:coreProperties>
</file>