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2" r:id="rId2"/>
    <p:sldId id="261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005" autoAdjust="0"/>
  </p:normalViewPr>
  <p:slideViewPr>
    <p:cSldViewPr>
      <p:cViewPr varScale="1">
        <p:scale>
          <a:sx n="106" d="100"/>
          <a:sy n="10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60D-0CCA-47EE-A3F6-63A1FABD556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CAE4-DF73-4F24-9C55-3698A26D9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CAE4-DF73-4F24-9C55-3698A26D91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622C-E21E-4A9A-B12D-604E4680D40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0819-002B-4598-9E9D-F65FF39C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9078-5A3A-49CD-A6C9-1F775DB5DEE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CD-08AD-4BF1-894D-956E2831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8AF-7718-49F9-8073-77F93EC409C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678-E327-4356-91F4-91A46532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05FE-8627-40CB-886C-E8F196001F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0C39-404B-4917-B86D-88E703D7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4DE-91BF-41AF-A76F-BE6C044DBFF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049-0A4B-4D95-99D0-09404C62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A26-222B-41F0-8835-CD43EDD9399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675-770F-441A-BBFD-5D8A998B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F1-EC73-4C1C-9363-1A3492CB246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518E-7D5F-4458-A7F1-5421AC2F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2BD-4E20-4C57-A061-A4D53288652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9352-0B84-4662-A84D-D4BFB745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BEC-3BBC-4DF2-A783-E08183CC69C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BDE6-EBC1-4104-85E2-4AC3D2F76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73C5-0E0E-4F9F-918F-F379E4D92A9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666-9F01-4E4F-B5FB-379D55C5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AC8-932F-470D-BFC9-07A3D62E5F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4EB-1475-4BA8-B273-74235D6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A7416-F158-4FED-85AB-42F3436376A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23EE6-6718-4676-8C54-5B0D09F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gif"/><Relationship Id="rId3" Type="http://schemas.openxmlformats.org/officeDocument/2006/relationships/image" Target="../media/image5.wmf"/><Relationship Id="rId21" Type="http://schemas.openxmlformats.org/officeDocument/2006/relationships/image" Target="../media/image22.emf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44737">
            <a:off x="8302652" y="301714"/>
            <a:ext cx="58862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6406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Директора школы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1714488"/>
            <a:ext cx="6286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Антонов Матвей Васильевич (1936-1941)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786" y="2214554"/>
            <a:ext cx="6429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Бутов Александр Федорович(1943-1947)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2643182"/>
            <a:ext cx="7000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Колоболоцкий</a:t>
            </a: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Василий Сергеевич(1947-1957)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786" y="3071810"/>
            <a:ext cx="607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Студенков</a:t>
            </a: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Иван Дмитриевич (1957-1964)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57224" y="3500438"/>
            <a:ext cx="5354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Клюев </a:t>
            </a:r>
            <a:r>
              <a:rPr lang="ru-RU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Митрофан</a:t>
            </a: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Георгиевич(1964-1969)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57224" y="3929066"/>
            <a:ext cx="6929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Самойлов Григорий Афанасьевич (1969-1986)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57224" y="4429132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Лютов Валерий Захарович(1986-1992)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57224" y="4857760"/>
            <a:ext cx="6786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Коростелев Николай Николаевич(1992-1999)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57224" y="5357826"/>
            <a:ext cx="6715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Бухарков</a:t>
            </a: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Владимир Григорьевич(1999-2003)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57224" y="5786454"/>
            <a:ext cx="6786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Воронцов Станислав Иванович (с 2003 года) </a:t>
            </a:r>
          </a:p>
        </p:txBody>
      </p:sp>
      <p:pic>
        <p:nvPicPr>
          <p:cNvPr id="17421" name="Picture 11" descr="C:\Documents and Settings\Admin\Local Settings\Temporary Internet Files\Content.IE5\4H94P1TS\MC900343393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9925" y="1571612"/>
            <a:ext cx="21240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5" descr="шары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86750" y="928688"/>
            <a:ext cx="571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веч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7083" y="2143116"/>
            <a:ext cx="1529759" cy="268865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7358082" y="4857760"/>
            <a:ext cx="1428760" cy="500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metal">
              <a:bevelT w="38100" h="25400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свеча  </a:t>
            </a:r>
            <a:r>
              <a:rPr lang="ru-RU" b="1" kern="1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Веры</a:t>
            </a:r>
            <a:endParaRPr lang="ru-RU" b="1" kern="10" dirty="0">
              <a:ln w="50800"/>
              <a:solidFill>
                <a:schemeClr val="bg1">
                  <a:shade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  <p:bldP spid="16386" grpId="0"/>
      <p:bldP spid="16387" grpId="0"/>
      <p:bldP spid="9" grpId="0"/>
      <p:bldP spid="16388" grpId="0"/>
      <p:bldP spid="16389" grpId="0"/>
      <p:bldP spid="16390" grpId="0"/>
      <p:bldP spid="16391" grpId="0"/>
      <p:bldP spid="16392" grpId="0"/>
      <p:bldP spid="174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38" y="357188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cs typeface="Times New Roman" pitchFamily="18" charset="0"/>
              </a:rPr>
              <a:t>Ветераны педагогического труда.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846327">
            <a:off x="53969" y="294702"/>
            <a:ext cx="80384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785813" y="928688"/>
            <a:ext cx="7286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В период с 1936-2011 год в школе работали свыше 80 ветеранов педагогического труда. </a:t>
            </a:r>
            <a:endParaRPr lang="ru-RU" sz="24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62" y="3000372"/>
            <a:ext cx="429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Позднякова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Валентина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Васильевна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43240" y="3357562"/>
            <a:ext cx="373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Кузнецова Эмма Яковлевна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3643313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Бухаркова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Галина Михайловна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929190" y="3429000"/>
            <a:ext cx="398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Стодолина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Ольга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Алексеевна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19712" y="3214686"/>
            <a:ext cx="3824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Миронова Анна Дмитриевна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14810" y="3357562"/>
            <a:ext cx="449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Лаптева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Людмила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Валентиновна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ru-RU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54613" y="3500438"/>
            <a:ext cx="3989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Проценко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Тамара Фёдоровна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17413" name="Picture 5" descr="C:\Documents and Settings\Admin\Local Settings\Temporary Internet Files\Content.IE5\8OKGXFDP\MC900200051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1438" y="3929066"/>
            <a:ext cx="14525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928802"/>
            <a:ext cx="714380" cy="1006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14348" y="2857496"/>
            <a:ext cx="1000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Constantia" pitchFamily="18" charset="0"/>
                <a:cs typeface="Arial" charset="0"/>
              </a:rPr>
              <a:t>Позднякова</a:t>
            </a:r>
            <a:r>
              <a:rPr lang="ru-RU" sz="1100" dirty="0">
                <a:cs typeface="Arial" charset="0"/>
              </a:rPr>
              <a:t> </a:t>
            </a:r>
            <a:endParaRPr lang="en-US" sz="1100" dirty="0" smtClean="0">
              <a:cs typeface="Arial" charset="0"/>
            </a:endParaRPr>
          </a:p>
          <a:p>
            <a:r>
              <a:rPr lang="en-US" sz="1100" dirty="0" smtClean="0">
                <a:cs typeface="Arial" charset="0"/>
              </a:rPr>
              <a:t>        </a:t>
            </a:r>
            <a:r>
              <a:rPr lang="ru-RU" sz="1100" dirty="0" smtClean="0">
                <a:cs typeface="Arial" charset="0"/>
              </a:rPr>
              <a:t>В.В</a:t>
            </a:r>
            <a:r>
              <a:rPr lang="ru-RU" sz="1100" dirty="0">
                <a:cs typeface="Arial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1928802"/>
            <a:ext cx="785818" cy="100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57224" y="3286124"/>
            <a:ext cx="4151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Воробьёва Светлана Михайловна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1928802"/>
            <a:ext cx="857256" cy="1040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43174" y="2786058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 dirty="0">
                <a:cs typeface="Arial" charset="0"/>
              </a:rPr>
              <a:t>Кузнецова </a:t>
            </a:r>
            <a:endParaRPr lang="en-US" sz="1200" i="1" dirty="0" smtClean="0">
              <a:cs typeface="Arial" charset="0"/>
            </a:endParaRPr>
          </a:p>
          <a:p>
            <a:pPr algn="ctr"/>
            <a:r>
              <a:rPr lang="ru-RU" sz="1200" i="1" dirty="0" smtClean="0">
                <a:cs typeface="Arial" charset="0"/>
              </a:rPr>
              <a:t>Э.Я</a:t>
            </a:r>
            <a:r>
              <a:rPr lang="ru-RU" sz="1200" i="1" dirty="0">
                <a:cs typeface="Arial" charset="0"/>
              </a:rPr>
              <a:t>.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43306" y="1928802"/>
            <a:ext cx="724573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500430" y="2786058"/>
            <a:ext cx="10715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err="1">
                <a:latin typeface="+mj-lt"/>
                <a:cs typeface="Arial" pitchFamily="34" charset="0"/>
              </a:rPr>
              <a:t>Бухаркова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Г.М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0562" y="1928802"/>
            <a:ext cx="674966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29124" y="2786058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Лаптева </a:t>
            </a:r>
            <a:endParaRPr lang="en-US" sz="1400" dirty="0" smtClean="0">
              <a:latin typeface="Constantia" pitchFamily="18" charset="0"/>
            </a:endParaRPr>
          </a:p>
          <a:p>
            <a:r>
              <a:rPr lang="en-US" sz="1400" dirty="0" smtClean="0">
                <a:latin typeface="Constantia" pitchFamily="18" charset="0"/>
              </a:rPr>
              <a:t>    </a:t>
            </a:r>
            <a:r>
              <a:rPr lang="ru-RU" sz="1400" dirty="0" smtClean="0">
                <a:latin typeface="Constantia" pitchFamily="18" charset="0"/>
              </a:rPr>
              <a:t>Л.В.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57818" y="1857364"/>
            <a:ext cx="759463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43636" y="1857364"/>
            <a:ext cx="76507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43636" y="2857496"/>
            <a:ext cx="82232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00892" y="1857364"/>
            <a:ext cx="857256" cy="1172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15140" y="2857496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FC000"/>
                </a:solidFill>
                <a:latin typeface="Constantia" pitchFamily="18" charset="0"/>
              </a:rPr>
              <a:t> Миронова А.Д.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29586" y="1857364"/>
            <a:ext cx="857256" cy="120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86687" y="2857496"/>
            <a:ext cx="13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ru-RU" sz="1200" dirty="0" err="1" smtClean="0">
                <a:solidFill>
                  <a:srgbClr val="FFC000"/>
                </a:solidFill>
                <a:latin typeface="Constantia" pitchFamily="18" charset="0"/>
              </a:rPr>
              <a:t>Жеромская</a:t>
            </a:r>
            <a:endParaRPr lang="en-US" sz="1200" dirty="0" smtClean="0">
              <a:solidFill>
                <a:srgbClr val="FFC000"/>
              </a:solidFill>
              <a:latin typeface="Constantia" pitchFamily="18" charset="0"/>
            </a:endParaRPr>
          </a:p>
          <a:p>
            <a:r>
              <a:rPr lang="en-US" sz="1200" dirty="0" smtClean="0">
                <a:solidFill>
                  <a:srgbClr val="FFC000"/>
                </a:solidFill>
                <a:latin typeface="Constantia" pitchFamily="18" charset="0"/>
              </a:rPr>
              <a:t>      </a:t>
            </a:r>
            <a:r>
              <a:rPr lang="ru-RU" sz="1200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ru-RU" sz="1200" dirty="0">
                <a:solidFill>
                  <a:srgbClr val="FFC000"/>
                </a:solidFill>
                <a:latin typeface="Constantia" pitchFamily="18" charset="0"/>
              </a:rPr>
              <a:t>Л.Г..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357686" y="3071810"/>
            <a:ext cx="4440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Жеромская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Лариса Григорьевна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071934" y="3786190"/>
            <a:ext cx="797593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9058" y="4786322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Гришанова</a:t>
            </a:r>
            <a:endParaRPr lang="en-US" sz="1200" dirty="0" smtClean="0">
              <a:latin typeface="Constantia" pitchFamily="18" charset="0"/>
            </a:endParaRPr>
          </a:p>
          <a:p>
            <a:r>
              <a:rPr lang="en-US" sz="1200" dirty="0" smtClean="0">
                <a:latin typeface="Constantia" pitchFamily="18" charset="0"/>
              </a:rPr>
              <a:t>    </a:t>
            </a:r>
            <a:r>
              <a:rPr lang="ru-RU" sz="1200" dirty="0" smtClean="0">
                <a:latin typeface="Constantia" pitchFamily="18" charset="0"/>
              </a:rPr>
              <a:t> </a:t>
            </a:r>
            <a:r>
              <a:rPr lang="ru-RU" sz="1200" dirty="0">
                <a:latin typeface="Constantia" pitchFamily="18" charset="0"/>
              </a:rPr>
              <a:t>Н.В.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000364" y="5214950"/>
            <a:ext cx="419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Гришанова Нелли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Викторовна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929190" y="3786190"/>
            <a:ext cx="785818" cy="117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3929058" y="5572140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Коробов Вячеслав Алексеевич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15008" y="3786190"/>
            <a:ext cx="782002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643570" y="4786322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Гончарова</a:t>
            </a:r>
            <a:endParaRPr lang="en-US" sz="1200" dirty="0" smtClean="0">
              <a:latin typeface="Constantia" pitchFamily="18" charset="0"/>
            </a:endParaRPr>
          </a:p>
          <a:p>
            <a:r>
              <a:rPr lang="en-US" sz="1200" dirty="0" smtClean="0">
                <a:latin typeface="Constantia" pitchFamily="18" charset="0"/>
              </a:rPr>
              <a:t>     </a:t>
            </a:r>
            <a:r>
              <a:rPr lang="ru-RU" sz="1200" dirty="0" smtClean="0">
                <a:latin typeface="Constantia" pitchFamily="18" charset="0"/>
              </a:rPr>
              <a:t> </a:t>
            </a:r>
            <a:r>
              <a:rPr lang="ru-RU" sz="1200" dirty="0">
                <a:latin typeface="Constantia" pitchFamily="18" charset="0"/>
              </a:rPr>
              <a:t>З.А.</a:t>
            </a:r>
          </a:p>
        </p:txBody>
      </p:sp>
      <p:sp>
        <p:nvSpPr>
          <p:cNvPr id="18472" name="TextBox 48"/>
          <p:cNvSpPr txBox="1">
            <a:spLocks noChangeArrowheads="1"/>
          </p:cNvSpPr>
          <p:nvPr/>
        </p:nvSpPr>
        <p:spPr bwMode="auto">
          <a:xfrm>
            <a:off x="6786563" y="5143500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4429125" y="5572140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Гончарова Зинаида Алексеевна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53" name="Рисунок 52" descr="свеча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929586" y="4786322"/>
            <a:ext cx="771526" cy="147421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8476" name="Рисунок 53" descr="салют 2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2285984" y="3786190"/>
            <a:ext cx="785818" cy="1063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500298" y="2857496"/>
            <a:ext cx="128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i="1" dirty="0">
              <a:cs typeface="Arial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14546" y="4786322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Смирнова З.П.</a:t>
            </a:r>
            <a:endParaRPr lang="ru-RU" sz="1200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3143240" y="3786190"/>
            <a:ext cx="815281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071802" y="4786322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 Смирнов</a:t>
            </a:r>
          </a:p>
          <a:p>
            <a:pPr algn="ctr"/>
            <a:r>
              <a:rPr lang="ru-RU" sz="1200" dirty="0" smtClean="0">
                <a:latin typeface="Constantia" pitchFamily="18" charset="0"/>
              </a:rPr>
              <a:t>Н.А.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28662" y="5429264"/>
            <a:ext cx="3423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Смирнова Зоя Петровна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1472" y="5643578"/>
            <a:ext cx="4683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Смирнов Николай Александрович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572264" y="3857628"/>
            <a:ext cx="642942" cy="970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TextBox 55"/>
          <p:cNvSpPr txBox="1"/>
          <p:nvPr/>
        </p:nvSpPr>
        <p:spPr>
          <a:xfrm>
            <a:off x="6357950" y="471488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Ерёменко А.Х.</a:t>
            </a:r>
            <a:endParaRPr lang="ru-RU" sz="1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7286644" y="3929066"/>
            <a:ext cx="747200" cy="924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" name="Прямоугольник 60"/>
          <p:cNvSpPr/>
          <p:nvPr/>
        </p:nvSpPr>
        <p:spPr>
          <a:xfrm>
            <a:off x="4429124" y="5286388"/>
            <a:ext cx="432362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onstantia" pitchFamily="18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Арошевич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Татьяна Васильевна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1736" y="5500702"/>
            <a:ext cx="395133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Ерёменко Анна Харитоновна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3768" y="47148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Арошевич</a:t>
            </a:r>
            <a:r>
              <a:rPr lang="ru-RU" sz="1200" dirty="0" smtClean="0"/>
              <a:t> Т.В.</a:t>
            </a:r>
            <a:endParaRPr lang="ru-RU" sz="1200" dirty="0"/>
          </a:p>
        </p:txBody>
      </p:sp>
      <p:sp>
        <p:nvSpPr>
          <p:cNvPr id="65" name="WordArt 17"/>
          <p:cNvSpPr>
            <a:spLocks noChangeArrowheads="1" noChangeShapeType="1" noTextEdit="1"/>
          </p:cNvSpPr>
          <p:nvPr/>
        </p:nvSpPr>
        <p:spPr bwMode="auto">
          <a:xfrm>
            <a:off x="7572396" y="6143644"/>
            <a:ext cx="1428760" cy="500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metal">
              <a:bevelT w="38100" h="25400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свеча </a:t>
            </a:r>
            <a:r>
              <a:rPr lang="ru-RU" b="1" kern="1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 Мудрости</a:t>
            </a:r>
            <a:endParaRPr lang="ru-RU" b="1" kern="10" dirty="0">
              <a:ln w="50800"/>
              <a:solidFill>
                <a:schemeClr val="bg1">
                  <a:shade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21" grpId="0"/>
      <p:bldP spid="23" grpId="0"/>
      <p:bldP spid="23" grpId="1"/>
      <p:bldP spid="25" grpId="0"/>
      <p:bldP spid="27" grpId="0"/>
      <p:bldP spid="29" grpId="0"/>
      <p:bldP spid="36" grpId="0"/>
      <p:bldP spid="37" grpId="0"/>
      <p:bldP spid="37" grpId="1"/>
      <p:bldP spid="39" grpId="0"/>
      <p:bldP spid="40" grpId="0"/>
      <p:bldP spid="40" grpId="1"/>
      <p:bldP spid="42" grpId="0"/>
      <p:bldP spid="42" grpId="1"/>
      <p:bldP spid="48" grpId="0"/>
      <p:bldP spid="51" grpId="0"/>
      <p:bldP spid="51" grpId="1"/>
      <p:bldP spid="52" grpId="0"/>
      <p:bldP spid="54" grpId="0"/>
      <p:bldP spid="59" grpId="0"/>
      <p:bldP spid="59" grpId="1"/>
      <p:bldP spid="60" grpId="0"/>
      <p:bldP spid="60" grpId="1"/>
      <p:bldP spid="56" grpId="0"/>
      <p:bldP spid="61" grpId="0"/>
      <p:bldP spid="61" grpId="1"/>
      <p:bldP spid="62" grpId="0"/>
      <p:bldP spid="62" grpId="1"/>
      <p:bldP spid="63" grpId="0"/>
      <p:bldP spid="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2677</TotalTime>
  <Words>182</Words>
  <Application>Microsoft Office PowerPoint</Application>
  <PresentationFormat>Экран (4:3)</PresentationFormat>
  <Paragraphs>55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64</cp:revision>
  <dcterms:created xsi:type="dcterms:W3CDTF">2011-11-12T20:37:05Z</dcterms:created>
  <dcterms:modified xsi:type="dcterms:W3CDTF">2013-10-15T17:44:04Z</dcterms:modified>
</cp:coreProperties>
</file>