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3" r:id="rId2"/>
    <p:sldId id="258" r:id="rId3"/>
    <p:sldId id="259" r:id="rId4"/>
    <p:sldId id="297" r:id="rId5"/>
    <p:sldId id="260" r:id="rId6"/>
    <p:sldId id="26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8" autoAdjust="0"/>
    <p:restoredTop sz="91005" autoAdjust="0"/>
  </p:normalViewPr>
  <p:slideViewPr>
    <p:cSldViewPr>
      <p:cViewPr varScale="1">
        <p:scale>
          <a:sx n="106" d="100"/>
          <a:sy n="106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860D-0CCA-47EE-A3F6-63A1FABD556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CAE4-DF73-4F24-9C55-3698A26D9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622C-E21E-4A9A-B12D-604E4680D40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0819-002B-4598-9E9D-F65FF39C1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9078-5A3A-49CD-A6C9-1F775DB5DEE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E4CD-08AD-4BF1-894D-956E2831F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98AF-7718-49F9-8073-77F93EC409C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9678-E327-4356-91F4-91A46532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05FE-8627-40CB-886C-E8F196001FA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0C39-404B-4917-B86D-88E703D75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14DE-91BF-41AF-A76F-BE6C044DBFF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B049-0A4B-4D95-99D0-09404C62F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3A26-222B-41F0-8835-CD43EDD9399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A675-770F-441A-BBFD-5D8A998B9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21F1-EC73-4C1C-9363-1A3492CB246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518E-7D5F-4458-A7F1-5421AC2F8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2BD-4E20-4C57-A061-A4D53288652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9352-0B84-4662-A84D-D4BFB745D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7BEC-3BBC-4DF2-A783-E08183CC69CA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BDE6-EBC1-4104-85E2-4AC3D2F76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73C5-0E0E-4F9F-918F-F379E4D92A99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B666-9F01-4E4F-B5FB-379D55C57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EAC8-932F-470D-BFC9-07A3D62E5F6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84EB-1475-4BA8-B273-74235D68B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0A7416-F158-4FED-85AB-42F3436376A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623EE6-6718-4676-8C54-5B0D09F9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gif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3.jpeg"/><Relationship Id="rId7" Type="http://schemas.openxmlformats.org/officeDocument/2006/relationships/image" Target="../media/image10.gif"/><Relationship Id="rId12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29.emf"/><Relationship Id="rId5" Type="http://schemas.openxmlformats.org/officeDocument/2006/relationships/image" Target="../media/image25.gif"/><Relationship Id="rId10" Type="http://schemas.openxmlformats.org/officeDocument/2006/relationships/image" Target="../media/image28.emf"/><Relationship Id="rId4" Type="http://schemas.openxmlformats.org/officeDocument/2006/relationships/image" Target="../media/image24.jpeg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7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48" y="5143512"/>
            <a:ext cx="77152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МОУ </a:t>
            </a:r>
            <a:r>
              <a:rPr lang="ru-RU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«Средняя 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общеобразовательная </a:t>
            </a:r>
            <a:r>
              <a:rPr lang="ru-RU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школа № 4    г. Льгова»  </a:t>
            </a:r>
          </a:p>
        </p:txBody>
      </p:sp>
      <p:pic>
        <p:nvPicPr>
          <p:cNvPr id="5" name="Рисунок 4" descr="салют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14290"/>
            <a:ext cx="1905000" cy="1905000"/>
          </a:xfrm>
          <a:prstGeom prst="rect">
            <a:avLst/>
          </a:prstGeom>
        </p:spPr>
      </p:pic>
      <p:pic>
        <p:nvPicPr>
          <p:cNvPr id="6" name="Рисунок 5" descr="салют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00892" y="357166"/>
            <a:ext cx="1905000" cy="1905000"/>
          </a:xfrm>
          <a:prstGeom prst="rect">
            <a:avLst/>
          </a:prstGeom>
        </p:spPr>
      </p:pic>
      <p:pic>
        <p:nvPicPr>
          <p:cNvPr id="8" name="Рисунок 7" descr="салют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214290"/>
            <a:ext cx="1905000" cy="1905000"/>
          </a:xfrm>
          <a:prstGeom prst="rect">
            <a:avLst/>
          </a:prstGeom>
        </p:spPr>
      </p:pic>
      <p:pic>
        <p:nvPicPr>
          <p:cNvPr id="7" name="Рисунок 6" descr="салют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36669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357166"/>
            <a:ext cx="250033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  <a:cs typeface="Arial" pitchFamily="34" charset="0"/>
              </a:rPr>
              <a:t>75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714884"/>
            <a:ext cx="17315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лет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13315" name="Рисунок 7" descr="торт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63" y="2357438"/>
            <a:ext cx="2500312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2" descr="шарики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714375"/>
            <a:ext cx="179863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57224" y="5572140"/>
            <a:ext cx="7429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cs typeface="Arial" charset="0"/>
              </a:rPr>
              <a:t>МОУ «Средняя общеобразовательная школа № 4    г. Льгова»  </a:t>
            </a:r>
          </a:p>
        </p:txBody>
      </p:sp>
      <p:pic>
        <p:nvPicPr>
          <p:cNvPr id="13318" name="Рисунок 14" descr="салют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13" y="1143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6" descr="салют 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38" y="36433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857232"/>
            <a:ext cx="17859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1936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729019">
            <a:off x="214282" y="214290"/>
            <a:ext cx="76948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  <a:cs typeface="Arial" pitchFamily="34" charset="0"/>
              </a:rPr>
              <a:t>75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4" descr="C:\Documents and Settings\Admin\Local Settings\Temporary Internet Files\Content.IE5\4H94P1TS\MC900290311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6650" y="1357313"/>
            <a:ext cx="2503488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517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57488" y="2000240"/>
            <a:ext cx="3173039" cy="2456546"/>
          </a:xfrm>
          <a:prstGeom prst="round2Diag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341" name="Рисунок 9" descr="шары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714374"/>
            <a:ext cx="974144" cy="17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веч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728" y="3357562"/>
            <a:ext cx="1285884" cy="2040439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9" name="WordArt 17"/>
          <p:cNvSpPr>
            <a:spLocks noChangeArrowheads="1" noChangeShapeType="1" noTextEdit="1"/>
          </p:cNvSpPr>
          <p:nvPr/>
        </p:nvSpPr>
        <p:spPr bwMode="auto">
          <a:xfrm>
            <a:off x="1357290" y="5429264"/>
            <a:ext cx="1643074" cy="50006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2060"/>
            </a:extrusionClr>
          </a:sp3d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contourW="12700" prstMaterial="metal">
              <a:bevelT w="38100" h="25400"/>
              <a:extrusionClr>
                <a:srgbClr val="FFFF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ru-RU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свеча  </a:t>
            </a:r>
            <a:r>
              <a:rPr lang="ru-RU" b="1" kern="1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 Детства</a:t>
            </a:r>
            <a:endParaRPr lang="ru-RU" b="1" kern="10" dirty="0">
              <a:ln w="50800"/>
              <a:solidFill>
                <a:schemeClr val="bg1">
                  <a:shade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7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16" descr="салют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9000" y="42860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6" descr="салют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57148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6" descr="салют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64344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6" descr="салют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464344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785813" y="1071563"/>
            <a:ext cx="6215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a typeface="Calibri" pitchFamily="34" charset="0"/>
                <a:cs typeface="Arial" charset="0"/>
              </a:rPr>
              <a:t>Более 100 выпускников нашей школы не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a typeface="Calibri" pitchFamily="34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a typeface="Calibri" pitchFamily="34" charset="0"/>
                <a:cs typeface="Arial" charset="0"/>
              </a:rPr>
              <a:t>вернулись с фронтов ВОВ. </a:t>
            </a:r>
          </a:p>
          <a:p>
            <a:pPr indent="457200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ea typeface="Calibri" pitchFamily="34" charset="0"/>
                <a:cs typeface="Arial" charset="0"/>
              </a:rPr>
              <a:t>                    </a:t>
            </a:r>
            <a:endParaRPr lang="ru-RU" sz="2000" b="1" dirty="0">
              <a:solidFill>
                <a:schemeClr val="bg2">
                  <a:lumMod val="20000"/>
                  <a:lumOff val="80000"/>
                </a:schemeClr>
              </a:solidFill>
              <a:latin typeface="Constantia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3174" y="214290"/>
            <a:ext cx="35484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Arial" pitchFamily="34" charset="0"/>
              </a:rPr>
              <a:t>1941 – 1945 </a:t>
            </a:r>
          </a:p>
        </p:txBody>
      </p:sp>
      <p:pic>
        <p:nvPicPr>
          <p:cNvPr id="2050" name="Picture 2" descr="Картинка 27 из 2189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736901">
            <a:off x="7064928" y="581833"/>
            <a:ext cx="1719102" cy="1105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20878532">
            <a:off x="77200" y="310398"/>
            <a:ext cx="68305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  <a:cs typeface="Arial" pitchFamily="34" charset="0"/>
              </a:rPr>
              <a:t>75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Рисунок 9" descr="шары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714375"/>
            <a:ext cx="571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ШАТОХИН и.г.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728" y="1785926"/>
            <a:ext cx="1214446" cy="1643915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00100" y="3500438"/>
            <a:ext cx="1699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>
                <a:latin typeface="Constantia" pitchFamily="18" charset="0"/>
              </a:rPr>
              <a:t>Шатохин</a:t>
            </a:r>
            <a:r>
              <a:rPr lang="ru-RU" b="1" dirty="0">
                <a:latin typeface="Constantia" pitchFamily="18" charset="0"/>
              </a:rPr>
              <a:t> И.Г.</a:t>
            </a:r>
          </a:p>
        </p:txBody>
      </p:sp>
      <p:pic>
        <p:nvPicPr>
          <p:cNvPr id="13" name="Рисунок 12" descr="Гурьев Г.И.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14678" y="1857364"/>
            <a:ext cx="1228906" cy="1571636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714612" y="3500438"/>
            <a:ext cx="1404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Гурьев Г.И.</a:t>
            </a:r>
          </a:p>
        </p:txBody>
      </p:sp>
      <p:pic>
        <p:nvPicPr>
          <p:cNvPr id="15" name="Рисунок 14" descr="Винников Н.И.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3504" y="1857364"/>
            <a:ext cx="1205915" cy="1613490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572000" y="3500438"/>
            <a:ext cx="1905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Винников Н.И.</a:t>
            </a:r>
          </a:p>
        </p:txBody>
      </p:sp>
      <p:pic>
        <p:nvPicPr>
          <p:cNvPr id="17" name="Рисунок 16" descr="Овчинников Б.В.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15140" y="1857364"/>
            <a:ext cx="1122319" cy="1620894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357950" y="3500438"/>
            <a:ext cx="2061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Овчинников Б.В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000100" y="3929066"/>
            <a:ext cx="7072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charset="0"/>
              </a:rPr>
              <a:t>Члены подпольной организации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charset="0"/>
              </a:rPr>
              <a:t>«Молодая гвардия»</a:t>
            </a:r>
          </a:p>
        </p:txBody>
      </p:sp>
      <p:pic>
        <p:nvPicPr>
          <p:cNvPr id="20" name="Рисунок 19" descr="DSC05112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85918" y="4429132"/>
            <a:ext cx="825500" cy="1000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Рисунок 20" descr="DSC05113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14678" y="4500570"/>
            <a:ext cx="785812" cy="9509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Рисунок 21" descr="DSC05115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714876" y="4429132"/>
            <a:ext cx="854075" cy="989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Рисунок 22" descr="DSC05114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43636" y="4357694"/>
            <a:ext cx="668337" cy="1044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Рисунок 23" descr="DSC05116.JPG"/>
          <p:cNvPicPr>
            <a:picLocks noChangeAspect="1"/>
          </p:cNvPicPr>
          <p:nvPr/>
        </p:nvPicPr>
        <p:blipFill>
          <a:blip r:embed="rId12" cstate="screen"/>
          <a:srcRect b="-2"/>
          <a:stretch>
            <a:fillRect/>
          </a:stretch>
        </p:blipFill>
        <p:spPr bwMode="auto">
          <a:xfrm>
            <a:off x="7286644" y="4286256"/>
            <a:ext cx="773111" cy="10463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857250" y="5643563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cs typeface="Arial" charset="0"/>
              </a:rPr>
              <a:t>Указом Президиума Верховного Совета СССР от 10 мая 1965 года </a:t>
            </a:r>
            <a:r>
              <a:rPr lang="ru-RU" b="1" dirty="0" smtClean="0">
                <a:solidFill>
                  <a:srgbClr val="FFFF00"/>
                </a:solidFill>
                <a:cs typeface="Arial" charset="0"/>
              </a:rPr>
              <a:t> 22 </a:t>
            </a:r>
            <a:r>
              <a:rPr lang="ru-RU" b="1" dirty="0">
                <a:solidFill>
                  <a:srgbClr val="FFFF00"/>
                </a:solidFill>
                <a:cs typeface="Arial" charset="0"/>
              </a:rPr>
              <a:t>героя-подпольщика награждены боевыми орденами посмертно.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2" grpId="0"/>
      <p:bldP spid="14" grpId="0"/>
      <p:bldP spid="16" grpId="0"/>
      <p:bldP spid="18" grpId="0"/>
      <p:bldP spid="19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юбилей картинки\IMG_19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4429132"/>
            <a:ext cx="2649544" cy="1987159"/>
          </a:xfrm>
          <a:prstGeom prst="round2Diag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3" name="Picture 5" descr="G:\юбилей картинки\SDC131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595681" y="4119567"/>
            <a:ext cx="2667018" cy="2000264"/>
          </a:xfrm>
          <a:prstGeom prst="round2Diag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4" name="Picture 6" descr="G:\юбилей картинки\x_f38294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38858" y="2449502"/>
            <a:ext cx="2576907" cy="1843086"/>
          </a:xfrm>
          <a:prstGeom prst="round2Diag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16388" name="Рисунок 4" descr="огонь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25" y="4429125"/>
            <a:ext cx="17097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0246628">
            <a:off x="239276" y="289975"/>
            <a:ext cx="6093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  <a:cs typeface="Arial" pitchFamily="34" charset="0"/>
              </a:rPr>
              <a:t>75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Рисунок 6" descr="шары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50" y="714374"/>
            <a:ext cx="935178" cy="171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веча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86710" y="214290"/>
            <a:ext cx="1128716" cy="1532662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16392" name="Прямоугольник 8"/>
          <p:cNvSpPr>
            <a:spLocks noChangeArrowheads="1"/>
          </p:cNvSpPr>
          <p:nvPr/>
        </p:nvSpPr>
        <p:spPr bwMode="auto">
          <a:xfrm>
            <a:off x="2857488" y="285728"/>
            <a:ext cx="4500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Black" pitchFamily="34" charset="0"/>
                <a:cs typeface="Arial" charset="0"/>
              </a:rPr>
              <a:t>Учителя фронтовики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71538" y="428604"/>
            <a:ext cx="993775" cy="1603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screen">
            <a:lum contrast="40000"/>
          </a:blip>
          <a:srcRect/>
          <a:stretch>
            <a:fillRect/>
          </a:stretch>
        </p:blipFill>
        <p:spPr bwMode="auto">
          <a:xfrm>
            <a:off x="1928794" y="1000108"/>
            <a:ext cx="1036637" cy="172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screen">
            <a:lum contrast="40000"/>
          </a:blip>
          <a:srcRect/>
          <a:stretch>
            <a:fillRect/>
          </a:stretch>
        </p:blipFill>
        <p:spPr bwMode="auto">
          <a:xfrm>
            <a:off x="2857488" y="1428736"/>
            <a:ext cx="1012825" cy="1674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screen">
            <a:lum contrast="40000"/>
          </a:blip>
          <a:srcRect/>
          <a:stretch>
            <a:fillRect/>
          </a:stretch>
        </p:blipFill>
        <p:spPr bwMode="auto">
          <a:xfrm>
            <a:off x="3786182" y="1714488"/>
            <a:ext cx="1052512" cy="177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714876" y="3286124"/>
            <a:ext cx="121444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Смирнов Н.А.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7" name="Рисунок 0" descr="Scan0001.tif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786314" y="1714488"/>
            <a:ext cx="1143008" cy="1550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WordArt 17"/>
          <p:cNvSpPr>
            <a:spLocks noChangeArrowheads="1" noChangeShapeType="1" noTextEdit="1"/>
          </p:cNvSpPr>
          <p:nvPr/>
        </p:nvSpPr>
        <p:spPr bwMode="auto">
          <a:xfrm>
            <a:off x="7500926" y="1714488"/>
            <a:ext cx="1643074" cy="50006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2060"/>
            </a:extrusionClr>
          </a:sp3d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contourW="12700" prstMaterial="metal">
              <a:bevelT w="38100" h="25400"/>
              <a:extrusionClr>
                <a:srgbClr val="FFFF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ru-RU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свеча  </a:t>
            </a:r>
            <a:r>
              <a:rPr lang="ru-RU" b="1" kern="1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 Памяти</a:t>
            </a:r>
            <a:endParaRPr lang="ru-RU" b="1" kern="10" dirty="0">
              <a:ln w="50800"/>
              <a:solidFill>
                <a:schemeClr val="bg1">
                  <a:shade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2676</TotalTime>
  <Words>88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59</cp:revision>
  <dcterms:created xsi:type="dcterms:W3CDTF">2011-11-12T20:37:05Z</dcterms:created>
  <dcterms:modified xsi:type="dcterms:W3CDTF">2013-10-15T17:17:19Z</dcterms:modified>
</cp:coreProperties>
</file>