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67" autoAdjust="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117BF9-CDED-4241-908E-4D39593D8C59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2BF2CC3-2922-4F63-AFD3-2A1F4E855C4F}">
      <dgm:prSet phldrT="[Текст]" custT="1"/>
      <dgm:spPr>
        <a:effectLst/>
      </dgm:spPr>
      <dgm:t>
        <a:bodyPr/>
        <a:lstStyle/>
        <a:p>
          <a:r>
            <a:rPr lang="ru-RU" sz="1600" dirty="0" smtClean="0">
              <a:latin typeface="Arial Black" pitchFamily="34" charset="0"/>
              <a:ea typeface="Batang" pitchFamily="18" charset="-127"/>
            </a:rPr>
            <a:t>Стили речи</a:t>
          </a:r>
          <a:endParaRPr lang="ru-RU" sz="1600" dirty="0">
            <a:latin typeface="Arial Black" pitchFamily="34" charset="0"/>
            <a:ea typeface="Batang" pitchFamily="18" charset="-127"/>
          </a:endParaRPr>
        </a:p>
      </dgm:t>
    </dgm:pt>
    <dgm:pt modelId="{C361C46D-F898-4DB0-82F0-AC4D2ECEFF5C}" type="parTrans" cxnId="{8F5D29A7-8308-4CAE-B9FC-D70A4D664612}">
      <dgm:prSet/>
      <dgm:spPr/>
      <dgm:t>
        <a:bodyPr/>
        <a:lstStyle/>
        <a:p>
          <a:endParaRPr lang="ru-RU"/>
        </a:p>
      </dgm:t>
    </dgm:pt>
    <dgm:pt modelId="{61817CD6-F37E-43A9-BFEE-F9B6755518CD}" type="sibTrans" cxnId="{8F5D29A7-8308-4CAE-B9FC-D70A4D664612}">
      <dgm:prSet/>
      <dgm:spPr/>
      <dgm:t>
        <a:bodyPr/>
        <a:lstStyle/>
        <a:p>
          <a:endParaRPr lang="ru-RU"/>
        </a:p>
      </dgm:t>
    </dgm:pt>
    <dgm:pt modelId="{17900EA4-4900-440A-B857-C6979A483C2E}">
      <dgm:prSet phldrT="[Текст]" custT="1"/>
      <dgm:spPr/>
      <dgm:t>
        <a:bodyPr/>
        <a:lstStyle/>
        <a:p>
          <a:r>
            <a:rPr lang="ru-RU" sz="1400" dirty="0" smtClean="0">
              <a:latin typeface="Arial Black" pitchFamily="34" charset="0"/>
            </a:rPr>
            <a:t>книжный</a:t>
          </a:r>
          <a:endParaRPr lang="ru-RU" sz="1400" dirty="0">
            <a:latin typeface="Arial Black" pitchFamily="34" charset="0"/>
          </a:endParaRPr>
        </a:p>
      </dgm:t>
    </dgm:pt>
    <dgm:pt modelId="{01FECCA6-FB6D-4F06-A777-73FB95D302B4}" type="parTrans" cxnId="{6BE71329-249C-4BCC-AD96-44C2FFCED8EF}">
      <dgm:prSet/>
      <dgm:spPr/>
      <dgm:t>
        <a:bodyPr/>
        <a:lstStyle/>
        <a:p>
          <a:endParaRPr lang="ru-RU"/>
        </a:p>
      </dgm:t>
    </dgm:pt>
    <dgm:pt modelId="{28D45619-DC32-476D-A48E-F85C4EA32ECC}" type="sibTrans" cxnId="{6BE71329-249C-4BCC-AD96-44C2FFCED8EF}">
      <dgm:prSet/>
      <dgm:spPr/>
      <dgm:t>
        <a:bodyPr/>
        <a:lstStyle/>
        <a:p>
          <a:endParaRPr lang="ru-RU"/>
        </a:p>
      </dgm:t>
    </dgm:pt>
    <dgm:pt modelId="{49F485F9-D594-48EB-A54B-78693654FF77}">
      <dgm:prSet phldrT="[Текст]" custT="1"/>
      <dgm:spPr/>
      <dgm:t>
        <a:bodyPr/>
        <a:lstStyle/>
        <a:p>
          <a:r>
            <a:rPr lang="ru-RU" sz="1400" smtClean="0">
              <a:latin typeface="Arial Black" pitchFamily="34" charset="0"/>
            </a:rPr>
            <a:t>художествен-ный</a:t>
          </a:r>
          <a:endParaRPr lang="ru-RU" sz="1400" dirty="0">
            <a:latin typeface="Arial Black" pitchFamily="34" charset="0"/>
          </a:endParaRPr>
        </a:p>
      </dgm:t>
    </dgm:pt>
    <dgm:pt modelId="{24BFE1BB-49B7-4590-B8C8-44F08ADEAB2D}" type="parTrans" cxnId="{047D3417-F9E3-44E9-9B4F-981810C133E3}">
      <dgm:prSet/>
      <dgm:spPr/>
      <dgm:t>
        <a:bodyPr/>
        <a:lstStyle/>
        <a:p>
          <a:endParaRPr lang="ru-RU"/>
        </a:p>
      </dgm:t>
    </dgm:pt>
    <dgm:pt modelId="{7BDE3221-4A93-45CB-8472-700CB65ECBB1}" type="sibTrans" cxnId="{047D3417-F9E3-44E9-9B4F-981810C133E3}">
      <dgm:prSet/>
      <dgm:spPr/>
      <dgm:t>
        <a:bodyPr/>
        <a:lstStyle/>
        <a:p>
          <a:endParaRPr lang="ru-RU"/>
        </a:p>
      </dgm:t>
    </dgm:pt>
    <dgm:pt modelId="{C196F654-C81D-4248-82EF-A96A2D342090}">
      <dgm:prSet phldrT="[Текст]"/>
      <dgm:spPr/>
      <dgm:t>
        <a:bodyPr/>
        <a:lstStyle/>
        <a:p>
          <a:r>
            <a:rPr lang="ru-RU" dirty="0" smtClean="0">
              <a:solidFill>
                <a:srgbClr val="C00000"/>
              </a:solidFill>
              <a:latin typeface="Arial Black" pitchFamily="34" charset="0"/>
            </a:rPr>
            <a:t>разговорный</a:t>
          </a:r>
          <a:endParaRPr lang="ru-RU" dirty="0">
            <a:solidFill>
              <a:srgbClr val="C00000"/>
            </a:solidFill>
            <a:latin typeface="Arial Black" pitchFamily="34" charset="0"/>
          </a:endParaRPr>
        </a:p>
      </dgm:t>
    </dgm:pt>
    <dgm:pt modelId="{6D1855DD-3193-4819-A7FE-03C1D1B58E44}" type="parTrans" cxnId="{49FF2B58-E345-45EB-B40A-FE18F920714A}">
      <dgm:prSet/>
      <dgm:spPr/>
      <dgm:t>
        <a:bodyPr/>
        <a:lstStyle/>
        <a:p>
          <a:endParaRPr lang="ru-RU"/>
        </a:p>
      </dgm:t>
    </dgm:pt>
    <dgm:pt modelId="{8152089E-BDF0-43A1-BB20-4D9940EE89AF}" type="sibTrans" cxnId="{49FF2B58-E345-45EB-B40A-FE18F920714A}">
      <dgm:prSet/>
      <dgm:spPr/>
      <dgm:t>
        <a:bodyPr/>
        <a:lstStyle/>
        <a:p>
          <a:endParaRPr lang="ru-RU"/>
        </a:p>
      </dgm:t>
    </dgm:pt>
    <dgm:pt modelId="{53C3F45F-864C-4BB0-90C9-4F9DB86C0D06}">
      <dgm:prSet phldrT="[Текст]" custT="1"/>
      <dgm:spPr/>
      <dgm:t>
        <a:bodyPr/>
        <a:lstStyle/>
        <a:p>
          <a:r>
            <a:rPr lang="ru-RU" sz="1400" dirty="0" smtClean="0">
              <a:latin typeface="Arial Black" pitchFamily="34" charset="0"/>
            </a:rPr>
            <a:t>научный</a:t>
          </a:r>
          <a:endParaRPr lang="ru-RU" sz="1400" dirty="0">
            <a:latin typeface="Arial Black" pitchFamily="34" charset="0"/>
          </a:endParaRPr>
        </a:p>
      </dgm:t>
    </dgm:pt>
    <dgm:pt modelId="{AD3769E3-F51A-4F5D-889F-5E08A6449F88}" type="sibTrans" cxnId="{517A5C57-002B-47D3-AD22-BF459B48AD23}">
      <dgm:prSet/>
      <dgm:spPr/>
      <dgm:t>
        <a:bodyPr/>
        <a:lstStyle/>
        <a:p>
          <a:endParaRPr lang="ru-RU"/>
        </a:p>
      </dgm:t>
    </dgm:pt>
    <dgm:pt modelId="{5F7B57B5-4A28-41F1-8364-3E1F58AD13A9}" type="parTrans" cxnId="{517A5C57-002B-47D3-AD22-BF459B48AD23}">
      <dgm:prSet/>
      <dgm:spPr/>
      <dgm:t>
        <a:bodyPr/>
        <a:lstStyle/>
        <a:p>
          <a:endParaRPr lang="ru-RU"/>
        </a:p>
      </dgm:t>
    </dgm:pt>
    <dgm:pt modelId="{3664FC8E-62B5-4D42-A1D6-DC159A0DE59C}">
      <dgm:prSet custT="1"/>
      <dgm:spPr/>
      <dgm:t>
        <a:bodyPr/>
        <a:lstStyle/>
        <a:p>
          <a:r>
            <a:rPr lang="ru-RU" sz="1400" dirty="0" smtClean="0">
              <a:latin typeface="Arial Black" pitchFamily="34" charset="0"/>
            </a:rPr>
            <a:t>официально-деловой</a:t>
          </a:r>
          <a:endParaRPr lang="ru-RU" sz="1400" dirty="0">
            <a:latin typeface="Arial Black" pitchFamily="34" charset="0"/>
          </a:endParaRPr>
        </a:p>
      </dgm:t>
    </dgm:pt>
    <dgm:pt modelId="{4F4A4AA8-B0AC-49CF-8204-C65DB4658F5F}" type="parTrans" cxnId="{ECADF004-79B0-4000-8BE1-2884B41DD25B}">
      <dgm:prSet/>
      <dgm:spPr/>
      <dgm:t>
        <a:bodyPr/>
        <a:lstStyle/>
        <a:p>
          <a:endParaRPr lang="ru-RU"/>
        </a:p>
      </dgm:t>
    </dgm:pt>
    <dgm:pt modelId="{59067370-E365-4F30-85DA-6B2E8286C2A5}" type="sibTrans" cxnId="{ECADF004-79B0-4000-8BE1-2884B41DD25B}">
      <dgm:prSet/>
      <dgm:spPr/>
      <dgm:t>
        <a:bodyPr/>
        <a:lstStyle/>
        <a:p>
          <a:endParaRPr lang="ru-RU"/>
        </a:p>
      </dgm:t>
    </dgm:pt>
    <dgm:pt modelId="{7E124D67-FCE9-4D16-AE6B-B94438CD30B3}">
      <dgm:prSet custT="1"/>
      <dgm:spPr/>
      <dgm:t>
        <a:bodyPr/>
        <a:lstStyle/>
        <a:p>
          <a:r>
            <a:rPr lang="ru-RU" sz="1400" dirty="0" smtClean="0">
              <a:latin typeface="Arial Black" pitchFamily="34" charset="0"/>
            </a:rPr>
            <a:t>публицистический</a:t>
          </a:r>
          <a:endParaRPr lang="ru-RU" sz="1400" dirty="0">
            <a:latin typeface="Arial Black" pitchFamily="34" charset="0"/>
          </a:endParaRPr>
        </a:p>
      </dgm:t>
    </dgm:pt>
    <dgm:pt modelId="{25F4CC2F-04EA-4AB6-AD46-07AEFE8C86CC}" type="parTrans" cxnId="{508CD2E7-2BB8-4423-B711-5FFF482F500F}">
      <dgm:prSet/>
      <dgm:spPr/>
      <dgm:t>
        <a:bodyPr/>
        <a:lstStyle/>
        <a:p>
          <a:endParaRPr lang="ru-RU"/>
        </a:p>
      </dgm:t>
    </dgm:pt>
    <dgm:pt modelId="{78D7DC6E-DBAB-450A-994A-46EC299C1262}" type="sibTrans" cxnId="{508CD2E7-2BB8-4423-B711-5FFF482F500F}">
      <dgm:prSet/>
      <dgm:spPr/>
      <dgm:t>
        <a:bodyPr/>
        <a:lstStyle/>
        <a:p>
          <a:endParaRPr lang="ru-RU"/>
        </a:p>
      </dgm:t>
    </dgm:pt>
    <dgm:pt modelId="{99C9ADAE-B30F-41E9-B6CA-011B1C03D847}" type="pres">
      <dgm:prSet presAssocID="{DF117BF9-CDED-4241-908E-4D39593D8C5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ED73BE8-4F8C-4DDB-BF6C-4D19EAB5FA34}" type="pres">
      <dgm:prSet presAssocID="{F2BF2CC3-2922-4F63-AFD3-2A1F4E855C4F}" presName="hierRoot1" presStyleCnt="0"/>
      <dgm:spPr/>
    </dgm:pt>
    <dgm:pt modelId="{6A8F7344-94D2-42AF-B814-459BBD81B835}" type="pres">
      <dgm:prSet presAssocID="{F2BF2CC3-2922-4F63-AFD3-2A1F4E855C4F}" presName="composite" presStyleCnt="0"/>
      <dgm:spPr/>
    </dgm:pt>
    <dgm:pt modelId="{C6694690-5424-43E9-8F42-7A18BA0B804D}" type="pres">
      <dgm:prSet presAssocID="{F2BF2CC3-2922-4F63-AFD3-2A1F4E855C4F}" presName="background" presStyleLbl="node0" presStyleIdx="0" presStyleCnt="1"/>
      <dgm:spPr/>
    </dgm:pt>
    <dgm:pt modelId="{255EEA9B-DF9B-44C6-8B52-D74EFA6FFBE3}" type="pres">
      <dgm:prSet presAssocID="{F2BF2CC3-2922-4F63-AFD3-2A1F4E855C4F}" presName="text" presStyleLbl="fgAcc0" presStyleIdx="0" presStyleCnt="1" custLinFactNeighborX="-98004" custLinFactNeighborY="-1430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E06CA70-1ECF-42F5-BC47-089390972156}" type="pres">
      <dgm:prSet presAssocID="{F2BF2CC3-2922-4F63-AFD3-2A1F4E855C4F}" presName="hierChild2" presStyleCnt="0"/>
      <dgm:spPr/>
    </dgm:pt>
    <dgm:pt modelId="{A059BD7B-7ABC-43F6-8BEA-B7964BC5852E}" type="pres">
      <dgm:prSet presAssocID="{01FECCA6-FB6D-4F06-A777-73FB95D302B4}" presName="Name10" presStyleLbl="parChTrans1D2" presStyleIdx="0" presStyleCnt="2"/>
      <dgm:spPr/>
      <dgm:t>
        <a:bodyPr/>
        <a:lstStyle/>
        <a:p>
          <a:endParaRPr lang="ru-RU"/>
        </a:p>
      </dgm:t>
    </dgm:pt>
    <dgm:pt modelId="{67853324-4610-457D-B3C9-7D591FD8A498}" type="pres">
      <dgm:prSet presAssocID="{17900EA4-4900-440A-B857-C6979A483C2E}" presName="hierRoot2" presStyleCnt="0"/>
      <dgm:spPr/>
    </dgm:pt>
    <dgm:pt modelId="{33CFEFC4-BD0D-4D30-B65F-C18C01973EE2}" type="pres">
      <dgm:prSet presAssocID="{17900EA4-4900-440A-B857-C6979A483C2E}" presName="composite2" presStyleCnt="0"/>
      <dgm:spPr/>
    </dgm:pt>
    <dgm:pt modelId="{DD466FA5-501F-457B-8CB0-2278ED970DD3}" type="pres">
      <dgm:prSet presAssocID="{17900EA4-4900-440A-B857-C6979A483C2E}" presName="background2" presStyleLbl="node2" presStyleIdx="0" presStyleCnt="2"/>
      <dgm:spPr/>
    </dgm:pt>
    <dgm:pt modelId="{B1570740-45CA-48EE-AD07-4AB038AD0CA5}" type="pres">
      <dgm:prSet presAssocID="{17900EA4-4900-440A-B857-C6979A483C2E}" presName="text2" presStyleLbl="fgAcc2" presStyleIdx="0" presStyleCnt="2" custScaleY="86930" custLinFactNeighborX="-49342" custLinFactNeighborY="-979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9718D1B-8EDC-46D6-A193-75A0FA8396C1}" type="pres">
      <dgm:prSet presAssocID="{17900EA4-4900-440A-B857-C6979A483C2E}" presName="hierChild3" presStyleCnt="0"/>
      <dgm:spPr/>
    </dgm:pt>
    <dgm:pt modelId="{84DED1F4-2F79-4A02-AAB9-1CAC30818F8A}" type="pres">
      <dgm:prSet presAssocID="{5F7B57B5-4A28-41F1-8364-3E1F58AD13A9}" presName="Name17" presStyleLbl="parChTrans1D3" presStyleIdx="0" presStyleCnt="4"/>
      <dgm:spPr/>
      <dgm:t>
        <a:bodyPr/>
        <a:lstStyle/>
        <a:p>
          <a:endParaRPr lang="ru-RU"/>
        </a:p>
      </dgm:t>
    </dgm:pt>
    <dgm:pt modelId="{BCFB1A06-799B-49BC-BA65-23836A5F0EC6}" type="pres">
      <dgm:prSet presAssocID="{53C3F45F-864C-4BB0-90C9-4F9DB86C0D06}" presName="hierRoot3" presStyleCnt="0"/>
      <dgm:spPr/>
    </dgm:pt>
    <dgm:pt modelId="{C50F7FB7-2D06-45A2-826E-693CC05BEB76}" type="pres">
      <dgm:prSet presAssocID="{53C3F45F-864C-4BB0-90C9-4F9DB86C0D06}" presName="composite3" presStyleCnt="0"/>
      <dgm:spPr/>
    </dgm:pt>
    <dgm:pt modelId="{C96B640C-A0E2-48A8-93BD-224E3B6F014F}" type="pres">
      <dgm:prSet presAssocID="{53C3F45F-864C-4BB0-90C9-4F9DB86C0D06}" presName="background3" presStyleLbl="node3" presStyleIdx="0" presStyleCnt="4"/>
      <dgm:spPr/>
    </dgm:pt>
    <dgm:pt modelId="{F88445E6-0EA8-48ED-9687-E9EA7A5D9830}" type="pres">
      <dgm:prSet presAssocID="{53C3F45F-864C-4BB0-90C9-4F9DB86C0D06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626DE2A-65D0-401C-895B-C0CC7159117D}" type="pres">
      <dgm:prSet presAssocID="{53C3F45F-864C-4BB0-90C9-4F9DB86C0D06}" presName="hierChild4" presStyleCnt="0"/>
      <dgm:spPr/>
    </dgm:pt>
    <dgm:pt modelId="{2927972E-310E-4268-9B73-7C5252869217}" type="pres">
      <dgm:prSet presAssocID="{24BFE1BB-49B7-4590-B8C8-44F08ADEAB2D}" presName="Name17" presStyleLbl="parChTrans1D3" presStyleIdx="1" presStyleCnt="4"/>
      <dgm:spPr/>
      <dgm:t>
        <a:bodyPr/>
        <a:lstStyle/>
        <a:p>
          <a:endParaRPr lang="ru-RU"/>
        </a:p>
      </dgm:t>
    </dgm:pt>
    <dgm:pt modelId="{39646FED-0EF0-4679-AE67-2D298D50FEAB}" type="pres">
      <dgm:prSet presAssocID="{49F485F9-D594-48EB-A54B-78693654FF77}" presName="hierRoot3" presStyleCnt="0"/>
      <dgm:spPr/>
    </dgm:pt>
    <dgm:pt modelId="{5D1E06EF-EE80-4227-9278-23FF60201A7F}" type="pres">
      <dgm:prSet presAssocID="{49F485F9-D594-48EB-A54B-78693654FF77}" presName="composite3" presStyleCnt="0"/>
      <dgm:spPr/>
    </dgm:pt>
    <dgm:pt modelId="{002D2040-0355-49F8-A7E7-169963078837}" type="pres">
      <dgm:prSet presAssocID="{49F485F9-D594-48EB-A54B-78693654FF77}" presName="background3" presStyleLbl="node3" presStyleIdx="1" presStyleCnt="4"/>
      <dgm:spPr/>
    </dgm:pt>
    <dgm:pt modelId="{E448F2F1-4BFE-41FF-8EA8-C41E511EB729}" type="pres">
      <dgm:prSet presAssocID="{49F485F9-D594-48EB-A54B-78693654FF77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7795B65-648D-41B0-BE37-13148F753F5C}" type="pres">
      <dgm:prSet presAssocID="{49F485F9-D594-48EB-A54B-78693654FF77}" presName="hierChild4" presStyleCnt="0"/>
      <dgm:spPr/>
    </dgm:pt>
    <dgm:pt modelId="{090ECAFC-9120-4E0D-898B-761BAC3B8825}" type="pres">
      <dgm:prSet presAssocID="{4F4A4AA8-B0AC-49CF-8204-C65DB4658F5F}" presName="Name17" presStyleLbl="parChTrans1D3" presStyleIdx="2" presStyleCnt="4"/>
      <dgm:spPr/>
      <dgm:t>
        <a:bodyPr/>
        <a:lstStyle/>
        <a:p>
          <a:endParaRPr lang="ru-RU"/>
        </a:p>
      </dgm:t>
    </dgm:pt>
    <dgm:pt modelId="{F7CB0E40-1893-48AE-90DB-1F693F084CE0}" type="pres">
      <dgm:prSet presAssocID="{3664FC8E-62B5-4D42-A1D6-DC159A0DE59C}" presName="hierRoot3" presStyleCnt="0"/>
      <dgm:spPr/>
    </dgm:pt>
    <dgm:pt modelId="{13014F37-24B6-44AB-9A2B-E88B858DFF2F}" type="pres">
      <dgm:prSet presAssocID="{3664FC8E-62B5-4D42-A1D6-DC159A0DE59C}" presName="composite3" presStyleCnt="0"/>
      <dgm:spPr/>
    </dgm:pt>
    <dgm:pt modelId="{968C1BF6-11C3-48DF-B5AE-DCEE4E441C0D}" type="pres">
      <dgm:prSet presAssocID="{3664FC8E-62B5-4D42-A1D6-DC159A0DE59C}" presName="background3" presStyleLbl="node3" presStyleIdx="2" presStyleCnt="4"/>
      <dgm:spPr/>
    </dgm:pt>
    <dgm:pt modelId="{55297055-3430-4A55-87CE-E3F95D23497A}" type="pres">
      <dgm:prSet presAssocID="{3664FC8E-62B5-4D42-A1D6-DC159A0DE59C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99779F7-BFD3-471B-ABF4-E63F925E30AD}" type="pres">
      <dgm:prSet presAssocID="{3664FC8E-62B5-4D42-A1D6-DC159A0DE59C}" presName="hierChild4" presStyleCnt="0"/>
      <dgm:spPr/>
    </dgm:pt>
    <dgm:pt modelId="{CE308517-69E3-4CCC-8C00-CF24E78D43C6}" type="pres">
      <dgm:prSet presAssocID="{25F4CC2F-04EA-4AB6-AD46-07AEFE8C86CC}" presName="Name17" presStyleLbl="parChTrans1D3" presStyleIdx="3" presStyleCnt="4"/>
      <dgm:spPr/>
      <dgm:t>
        <a:bodyPr/>
        <a:lstStyle/>
        <a:p>
          <a:endParaRPr lang="ru-RU"/>
        </a:p>
      </dgm:t>
    </dgm:pt>
    <dgm:pt modelId="{4B29509E-28CE-473E-9216-6AD4B8ACCEE5}" type="pres">
      <dgm:prSet presAssocID="{7E124D67-FCE9-4D16-AE6B-B94438CD30B3}" presName="hierRoot3" presStyleCnt="0"/>
      <dgm:spPr/>
    </dgm:pt>
    <dgm:pt modelId="{AA55E76F-905B-4653-8770-69AF019CAE33}" type="pres">
      <dgm:prSet presAssocID="{7E124D67-FCE9-4D16-AE6B-B94438CD30B3}" presName="composite3" presStyleCnt="0"/>
      <dgm:spPr/>
    </dgm:pt>
    <dgm:pt modelId="{616054D3-881B-4218-A6A3-7F7D4A45D860}" type="pres">
      <dgm:prSet presAssocID="{7E124D67-FCE9-4D16-AE6B-B94438CD30B3}" presName="background3" presStyleLbl="node3" presStyleIdx="3" presStyleCnt="4"/>
      <dgm:spPr/>
    </dgm:pt>
    <dgm:pt modelId="{9CBDC398-A4AD-423D-8884-48B03D3A3AF9}" type="pres">
      <dgm:prSet presAssocID="{7E124D67-FCE9-4D16-AE6B-B94438CD30B3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3DDA3B8-7E51-41B1-BA12-9FE2E0F2F313}" type="pres">
      <dgm:prSet presAssocID="{7E124D67-FCE9-4D16-AE6B-B94438CD30B3}" presName="hierChild4" presStyleCnt="0"/>
      <dgm:spPr/>
    </dgm:pt>
    <dgm:pt modelId="{AF420B7E-7BAA-4E4E-88F5-F92C272C4698}" type="pres">
      <dgm:prSet presAssocID="{6D1855DD-3193-4819-A7FE-03C1D1B58E44}" presName="Name10" presStyleLbl="parChTrans1D2" presStyleIdx="1" presStyleCnt="2"/>
      <dgm:spPr/>
      <dgm:t>
        <a:bodyPr/>
        <a:lstStyle/>
        <a:p>
          <a:endParaRPr lang="ru-RU"/>
        </a:p>
      </dgm:t>
    </dgm:pt>
    <dgm:pt modelId="{FE9B7D6A-9779-4B7F-8445-703F551B93A7}" type="pres">
      <dgm:prSet presAssocID="{C196F654-C81D-4248-82EF-A96A2D342090}" presName="hierRoot2" presStyleCnt="0"/>
      <dgm:spPr/>
    </dgm:pt>
    <dgm:pt modelId="{57405E7D-F89F-4657-B667-110A825B2FE3}" type="pres">
      <dgm:prSet presAssocID="{C196F654-C81D-4248-82EF-A96A2D342090}" presName="composite2" presStyleCnt="0"/>
      <dgm:spPr/>
    </dgm:pt>
    <dgm:pt modelId="{4758F51A-3767-49FE-9CFF-E4680521223B}" type="pres">
      <dgm:prSet presAssocID="{C196F654-C81D-4248-82EF-A96A2D342090}" presName="background2" presStyleLbl="node2" presStyleIdx="1" presStyleCnt="2"/>
      <dgm:spPr/>
    </dgm:pt>
    <dgm:pt modelId="{7B062039-DE5B-4D37-87F4-96E1143E6BB7}" type="pres">
      <dgm:prSet presAssocID="{C196F654-C81D-4248-82EF-A96A2D342090}" presName="text2" presStyleLbl="fgAcc2" presStyleIdx="1" presStyleCnt="2" custLinFactNeighborX="11029" custLinFactNeighborY="-8168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59408E1-DF90-46DC-8318-FB8E970EC53A}" type="pres">
      <dgm:prSet presAssocID="{C196F654-C81D-4248-82EF-A96A2D342090}" presName="hierChild3" presStyleCnt="0"/>
      <dgm:spPr/>
    </dgm:pt>
  </dgm:ptLst>
  <dgm:cxnLst>
    <dgm:cxn modelId="{508CD2E7-2BB8-4423-B711-5FFF482F500F}" srcId="{17900EA4-4900-440A-B857-C6979A483C2E}" destId="{7E124D67-FCE9-4D16-AE6B-B94438CD30B3}" srcOrd="3" destOrd="0" parTransId="{25F4CC2F-04EA-4AB6-AD46-07AEFE8C86CC}" sibTransId="{78D7DC6E-DBAB-450A-994A-46EC299C1262}"/>
    <dgm:cxn modelId="{696D53CB-FE2C-4710-B028-E34E6539A691}" type="presOf" srcId="{49F485F9-D594-48EB-A54B-78693654FF77}" destId="{E448F2F1-4BFE-41FF-8EA8-C41E511EB729}" srcOrd="0" destOrd="0" presId="urn:microsoft.com/office/officeart/2005/8/layout/hierarchy1"/>
    <dgm:cxn modelId="{DC02B20A-7A72-4D5E-90C1-EEE0161573D8}" type="presOf" srcId="{25F4CC2F-04EA-4AB6-AD46-07AEFE8C86CC}" destId="{CE308517-69E3-4CCC-8C00-CF24E78D43C6}" srcOrd="0" destOrd="0" presId="urn:microsoft.com/office/officeart/2005/8/layout/hierarchy1"/>
    <dgm:cxn modelId="{2145FBB4-0808-41EB-9FFE-C1EABA0DF772}" type="presOf" srcId="{F2BF2CC3-2922-4F63-AFD3-2A1F4E855C4F}" destId="{255EEA9B-DF9B-44C6-8B52-D74EFA6FFBE3}" srcOrd="0" destOrd="0" presId="urn:microsoft.com/office/officeart/2005/8/layout/hierarchy1"/>
    <dgm:cxn modelId="{770328E3-E20A-4137-8447-4D2DC818CB0F}" type="presOf" srcId="{4F4A4AA8-B0AC-49CF-8204-C65DB4658F5F}" destId="{090ECAFC-9120-4E0D-898B-761BAC3B8825}" srcOrd="0" destOrd="0" presId="urn:microsoft.com/office/officeart/2005/8/layout/hierarchy1"/>
    <dgm:cxn modelId="{047D3417-F9E3-44E9-9B4F-981810C133E3}" srcId="{17900EA4-4900-440A-B857-C6979A483C2E}" destId="{49F485F9-D594-48EB-A54B-78693654FF77}" srcOrd="1" destOrd="0" parTransId="{24BFE1BB-49B7-4590-B8C8-44F08ADEAB2D}" sibTransId="{7BDE3221-4A93-45CB-8472-700CB65ECBB1}"/>
    <dgm:cxn modelId="{517A5C57-002B-47D3-AD22-BF459B48AD23}" srcId="{17900EA4-4900-440A-B857-C6979A483C2E}" destId="{53C3F45F-864C-4BB0-90C9-4F9DB86C0D06}" srcOrd="0" destOrd="0" parTransId="{5F7B57B5-4A28-41F1-8364-3E1F58AD13A9}" sibTransId="{AD3769E3-F51A-4F5D-889F-5E08A6449F88}"/>
    <dgm:cxn modelId="{ECADF004-79B0-4000-8BE1-2884B41DD25B}" srcId="{17900EA4-4900-440A-B857-C6979A483C2E}" destId="{3664FC8E-62B5-4D42-A1D6-DC159A0DE59C}" srcOrd="2" destOrd="0" parTransId="{4F4A4AA8-B0AC-49CF-8204-C65DB4658F5F}" sibTransId="{59067370-E365-4F30-85DA-6B2E8286C2A5}"/>
    <dgm:cxn modelId="{7F335667-2BD2-4026-8624-859F54D43308}" type="presOf" srcId="{53C3F45F-864C-4BB0-90C9-4F9DB86C0D06}" destId="{F88445E6-0EA8-48ED-9687-E9EA7A5D9830}" srcOrd="0" destOrd="0" presId="urn:microsoft.com/office/officeart/2005/8/layout/hierarchy1"/>
    <dgm:cxn modelId="{8F5D29A7-8308-4CAE-B9FC-D70A4D664612}" srcId="{DF117BF9-CDED-4241-908E-4D39593D8C59}" destId="{F2BF2CC3-2922-4F63-AFD3-2A1F4E855C4F}" srcOrd="0" destOrd="0" parTransId="{C361C46D-F898-4DB0-82F0-AC4D2ECEFF5C}" sibTransId="{61817CD6-F37E-43A9-BFEE-F9B6755518CD}"/>
    <dgm:cxn modelId="{B5C5DD69-6901-42B0-BFE9-B9E3FF87368E}" type="presOf" srcId="{5F7B57B5-4A28-41F1-8364-3E1F58AD13A9}" destId="{84DED1F4-2F79-4A02-AAB9-1CAC30818F8A}" srcOrd="0" destOrd="0" presId="urn:microsoft.com/office/officeart/2005/8/layout/hierarchy1"/>
    <dgm:cxn modelId="{2B6184B2-713A-45B5-963F-D6D92D383D56}" type="presOf" srcId="{01FECCA6-FB6D-4F06-A777-73FB95D302B4}" destId="{A059BD7B-7ABC-43F6-8BEA-B7964BC5852E}" srcOrd="0" destOrd="0" presId="urn:microsoft.com/office/officeart/2005/8/layout/hierarchy1"/>
    <dgm:cxn modelId="{9E19DDB2-E414-49B8-9AE1-9F3A9DAEE387}" type="presOf" srcId="{C196F654-C81D-4248-82EF-A96A2D342090}" destId="{7B062039-DE5B-4D37-87F4-96E1143E6BB7}" srcOrd="0" destOrd="0" presId="urn:microsoft.com/office/officeart/2005/8/layout/hierarchy1"/>
    <dgm:cxn modelId="{9E186046-81C3-4F51-A651-9E3BFD093316}" type="presOf" srcId="{DF117BF9-CDED-4241-908E-4D39593D8C59}" destId="{99C9ADAE-B30F-41E9-B6CA-011B1C03D847}" srcOrd="0" destOrd="0" presId="urn:microsoft.com/office/officeart/2005/8/layout/hierarchy1"/>
    <dgm:cxn modelId="{6BE71329-249C-4BCC-AD96-44C2FFCED8EF}" srcId="{F2BF2CC3-2922-4F63-AFD3-2A1F4E855C4F}" destId="{17900EA4-4900-440A-B857-C6979A483C2E}" srcOrd="0" destOrd="0" parTransId="{01FECCA6-FB6D-4F06-A777-73FB95D302B4}" sibTransId="{28D45619-DC32-476D-A48E-F85C4EA32ECC}"/>
    <dgm:cxn modelId="{0FC0ADBF-7382-4E7B-8D5E-8D1C8AB0575D}" type="presOf" srcId="{17900EA4-4900-440A-B857-C6979A483C2E}" destId="{B1570740-45CA-48EE-AD07-4AB038AD0CA5}" srcOrd="0" destOrd="0" presId="urn:microsoft.com/office/officeart/2005/8/layout/hierarchy1"/>
    <dgm:cxn modelId="{49FF2B58-E345-45EB-B40A-FE18F920714A}" srcId="{F2BF2CC3-2922-4F63-AFD3-2A1F4E855C4F}" destId="{C196F654-C81D-4248-82EF-A96A2D342090}" srcOrd="1" destOrd="0" parTransId="{6D1855DD-3193-4819-A7FE-03C1D1B58E44}" sibTransId="{8152089E-BDF0-43A1-BB20-4D9940EE89AF}"/>
    <dgm:cxn modelId="{E06FE6EE-AC7F-4D24-BF08-207CBF571A4C}" type="presOf" srcId="{24BFE1BB-49B7-4590-B8C8-44F08ADEAB2D}" destId="{2927972E-310E-4268-9B73-7C5252869217}" srcOrd="0" destOrd="0" presId="urn:microsoft.com/office/officeart/2005/8/layout/hierarchy1"/>
    <dgm:cxn modelId="{0379C067-984D-41B9-BC50-CD0198CDE695}" type="presOf" srcId="{7E124D67-FCE9-4D16-AE6B-B94438CD30B3}" destId="{9CBDC398-A4AD-423D-8884-48B03D3A3AF9}" srcOrd="0" destOrd="0" presId="urn:microsoft.com/office/officeart/2005/8/layout/hierarchy1"/>
    <dgm:cxn modelId="{ADB1CF50-29F3-435B-BB10-6BF1EC59382B}" type="presOf" srcId="{6D1855DD-3193-4819-A7FE-03C1D1B58E44}" destId="{AF420B7E-7BAA-4E4E-88F5-F92C272C4698}" srcOrd="0" destOrd="0" presId="urn:microsoft.com/office/officeart/2005/8/layout/hierarchy1"/>
    <dgm:cxn modelId="{A36714BB-741F-4D84-A17F-2DECE9CC8FD4}" type="presOf" srcId="{3664FC8E-62B5-4D42-A1D6-DC159A0DE59C}" destId="{55297055-3430-4A55-87CE-E3F95D23497A}" srcOrd="0" destOrd="0" presId="urn:microsoft.com/office/officeart/2005/8/layout/hierarchy1"/>
    <dgm:cxn modelId="{4E632EFD-F8BB-4879-B327-C0D32AB922D3}" type="presParOf" srcId="{99C9ADAE-B30F-41E9-B6CA-011B1C03D847}" destId="{2ED73BE8-4F8C-4DDB-BF6C-4D19EAB5FA34}" srcOrd="0" destOrd="0" presId="urn:microsoft.com/office/officeart/2005/8/layout/hierarchy1"/>
    <dgm:cxn modelId="{84B5C58A-B2DA-49A0-8F24-D855F3B9475B}" type="presParOf" srcId="{2ED73BE8-4F8C-4DDB-BF6C-4D19EAB5FA34}" destId="{6A8F7344-94D2-42AF-B814-459BBD81B835}" srcOrd="0" destOrd="0" presId="urn:microsoft.com/office/officeart/2005/8/layout/hierarchy1"/>
    <dgm:cxn modelId="{C08AAC72-6151-4A57-B64D-E7614E939C41}" type="presParOf" srcId="{6A8F7344-94D2-42AF-B814-459BBD81B835}" destId="{C6694690-5424-43E9-8F42-7A18BA0B804D}" srcOrd="0" destOrd="0" presId="urn:microsoft.com/office/officeart/2005/8/layout/hierarchy1"/>
    <dgm:cxn modelId="{03ADFB5A-D7CD-43FF-BAA1-3986852CD562}" type="presParOf" srcId="{6A8F7344-94D2-42AF-B814-459BBD81B835}" destId="{255EEA9B-DF9B-44C6-8B52-D74EFA6FFBE3}" srcOrd="1" destOrd="0" presId="urn:microsoft.com/office/officeart/2005/8/layout/hierarchy1"/>
    <dgm:cxn modelId="{606C8F26-776F-4997-A53A-E019477ED4B8}" type="presParOf" srcId="{2ED73BE8-4F8C-4DDB-BF6C-4D19EAB5FA34}" destId="{3E06CA70-1ECF-42F5-BC47-089390972156}" srcOrd="1" destOrd="0" presId="urn:microsoft.com/office/officeart/2005/8/layout/hierarchy1"/>
    <dgm:cxn modelId="{AA2676B9-F2AA-4AC4-8927-AB3A62B2C422}" type="presParOf" srcId="{3E06CA70-1ECF-42F5-BC47-089390972156}" destId="{A059BD7B-7ABC-43F6-8BEA-B7964BC5852E}" srcOrd="0" destOrd="0" presId="urn:microsoft.com/office/officeart/2005/8/layout/hierarchy1"/>
    <dgm:cxn modelId="{A1D44E9B-8BEE-4C8B-BFCC-64E2FA291383}" type="presParOf" srcId="{3E06CA70-1ECF-42F5-BC47-089390972156}" destId="{67853324-4610-457D-B3C9-7D591FD8A498}" srcOrd="1" destOrd="0" presId="urn:microsoft.com/office/officeart/2005/8/layout/hierarchy1"/>
    <dgm:cxn modelId="{45D92CC2-DCC1-49F6-B0B7-C138976E2D0D}" type="presParOf" srcId="{67853324-4610-457D-B3C9-7D591FD8A498}" destId="{33CFEFC4-BD0D-4D30-B65F-C18C01973EE2}" srcOrd="0" destOrd="0" presId="urn:microsoft.com/office/officeart/2005/8/layout/hierarchy1"/>
    <dgm:cxn modelId="{3E490382-30C6-45B6-9FAA-41D36849DD0E}" type="presParOf" srcId="{33CFEFC4-BD0D-4D30-B65F-C18C01973EE2}" destId="{DD466FA5-501F-457B-8CB0-2278ED970DD3}" srcOrd="0" destOrd="0" presId="urn:microsoft.com/office/officeart/2005/8/layout/hierarchy1"/>
    <dgm:cxn modelId="{0312F171-4067-4D5E-9C86-93FB9858FDBD}" type="presParOf" srcId="{33CFEFC4-BD0D-4D30-B65F-C18C01973EE2}" destId="{B1570740-45CA-48EE-AD07-4AB038AD0CA5}" srcOrd="1" destOrd="0" presId="urn:microsoft.com/office/officeart/2005/8/layout/hierarchy1"/>
    <dgm:cxn modelId="{21A094DC-69F2-4C5E-A7A5-597E91F6F9B2}" type="presParOf" srcId="{67853324-4610-457D-B3C9-7D591FD8A498}" destId="{39718D1B-8EDC-46D6-A193-75A0FA8396C1}" srcOrd="1" destOrd="0" presId="urn:microsoft.com/office/officeart/2005/8/layout/hierarchy1"/>
    <dgm:cxn modelId="{8A5DADD4-296A-47C1-AD02-8961DB51BD0C}" type="presParOf" srcId="{39718D1B-8EDC-46D6-A193-75A0FA8396C1}" destId="{84DED1F4-2F79-4A02-AAB9-1CAC30818F8A}" srcOrd="0" destOrd="0" presId="urn:microsoft.com/office/officeart/2005/8/layout/hierarchy1"/>
    <dgm:cxn modelId="{93BD1FA5-DB40-4842-BC5B-707E8BD9A866}" type="presParOf" srcId="{39718D1B-8EDC-46D6-A193-75A0FA8396C1}" destId="{BCFB1A06-799B-49BC-BA65-23836A5F0EC6}" srcOrd="1" destOrd="0" presId="urn:microsoft.com/office/officeart/2005/8/layout/hierarchy1"/>
    <dgm:cxn modelId="{F23F1BA0-067B-4548-9DB0-D4D8F36AEBCF}" type="presParOf" srcId="{BCFB1A06-799B-49BC-BA65-23836A5F0EC6}" destId="{C50F7FB7-2D06-45A2-826E-693CC05BEB76}" srcOrd="0" destOrd="0" presId="urn:microsoft.com/office/officeart/2005/8/layout/hierarchy1"/>
    <dgm:cxn modelId="{16AACF67-0937-4438-95FC-644324B0283A}" type="presParOf" srcId="{C50F7FB7-2D06-45A2-826E-693CC05BEB76}" destId="{C96B640C-A0E2-48A8-93BD-224E3B6F014F}" srcOrd="0" destOrd="0" presId="urn:microsoft.com/office/officeart/2005/8/layout/hierarchy1"/>
    <dgm:cxn modelId="{0443A33A-9EDA-4674-BA95-878239F2C14B}" type="presParOf" srcId="{C50F7FB7-2D06-45A2-826E-693CC05BEB76}" destId="{F88445E6-0EA8-48ED-9687-E9EA7A5D9830}" srcOrd="1" destOrd="0" presId="urn:microsoft.com/office/officeart/2005/8/layout/hierarchy1"/>
    <dgm:cxn modelId="{A1F5F7F1-284D-49C2-AE09-6028342728AC}" type="presParOf" srcId="{BCFB1A06-799B-49BC-BA65-23836A5F0EC6}" destId="{A626DE2A-65D0-401C-895B-C0CC7159117D}" srcOrd="1" destOrd="0" presId="urn:microsoft.com/office/officeart/2005/8/layout/hierarchy1"/>
    <dgm:cxn modelId="{20EA6700-24E1-438F-92DC-49D789E83F9D}" type="presParOf" srcId="{39718D1B-8EDC-46D6-A193-75A0FA8396C1}" destId="{2927972E-310E-4268-9B73-7C5252869217}" srcOrd="2" destOrd="0" presId="urn:microsoft.com/office/officeart/2005/8/layout/hierarchy1"/>
    <dgm:cxn modelId="{2E139CB3-64AD-4E97-9CFF-62694E28D4F6}" type="presParOf" srcId="{39718D1B-8EDC-46D6-A193-75A0FA8396C1}" destId="{39646FED-0EF0-4679-AE67-2D298D50FEAB}" srcOrd="3" destOrd="0" presId="urn:microsoft.com/office/officeart/2005/8/layout/hierarchy1"/>
    <dgm:cxn modelId="{E75993FC-ADA3-4271-B7A6-54387EFD8E75}" type="presParOf" srcId="{39646FED-0EF0-4679-AE67-2D298D50FEAB}" destId="{5D1E06EF-EE80-4227-9278-23FF60201A7F}" srcOrd="0" destOrd="0" presId="urn:microsoft.com/office/officeart/2005/8/layout/hierarchy1"/>
    <dgm:cxn modelId="{F4F8E5F2-2DE9-42A5-B8ED-9C1CC68C5522}" type="presParOf" srcId="{5D1E06EF-EE80-4227-9278-23FF60201A7F}" destId="{002D2040-0355-49F8-A7E7-169963078837}" srcOrd="0" destOrd="0" presId="urn:microsoft.com/office/officeart/2005/8/layout/hierarchy1"/>
    <dgm:cxn modelId="{70144B83-AB8A-48A4-A1C8-CD644F3A71FE}" type="presParOf" srcId="{5D1E06EF-EE80-4227-9278-23FF60201A7F}" destId="{E448F2F1-4BFE-41FF-8EA8-C41E511EB729}" srcOrd="1" destOrd="0" presId="urn:microsoft.com/office/officeart/2005/8/layout/hierarchy1"/>
    <dgm:cxn modelId="{8E96A020-F07A-467A-BEFC-56E896BB5B9A}" type="presParOf" srcId="{39646FED-0EF0-4679-AE67-2D298D50FEAB}" destId="{A7795B65-648D-41B0-BE37-13148F753F5C}" srcOrd="1" destOrd="0" presId="urn:microsoft.com/office/officeart/2005/8/layout/hierarchy1"/>
    <dgm:cxn modelId="{17DC138E-7B98-4D72-9EC4-1E1AA76CF582}" type="presParOf" srcId="{39718D1B-8EDC-46D6-A193-75A0FA8396C1}" destId="{090ECAFC-9120-4E0D-898B-761BAC3B8825}" srcOrd="4" destOrd="0" presId="urn:microsoft.com/office/officeart/2005/8/layout/hierarchy1"/>
    <dgm:cxn modelId="{7ED9981E-1D29-4A2A-A426-14946008A3D4}" type="presParOf" srcId="{39718D1B-8EDC-46D6-A193-75A0FA8396C1}" destId="{F7CB0E40-1893-48AE-90DB-1F693F084CE0}" srcOrd="5" destOrd="0" presId="urn:microsoft.com/office/officeart/2005/8/layout/hierarchy1"/>
    <dgm:cxn modelId="{DCADC626-E98A-44BB-8301-9B800E202108}" type="presParOf" srcId="{F7CB0E40-1893-48AE-90DB-1F693F084CE0}" destId="{13014F37-24B6-44AB-9A2B-E88B858DFF2F}" srcOrd="0" destOrd="0" presId="urn:microsoft.com/office/officeart/2005/8/layout/hierarchy1"/>
    <dgm:cxn modelId="{59B91567-8862-489F-9885-DBF1455C7EF7}" type="presParOf" srcId="{13014F37-24B6-44AB-9A2B-E88B858DFF2F}" destId="{968C1BF6-11C3-48DF-B5AE-DCEE4E441C0D}" srcOrd="0" destOrd="0" presId="urn:microsoft.com/office/officeart/2005/8/layout/hierarchy1"/>
    <dgm:cxn modelId="{0691D4DA-0D3F-4F88-A872-41E35DC5600D}" type="presParOf" srcId="{13014F37-24B6-44AB-9A2B-E88B858DFF2F}" destId="{55297055-3430-4A55-87CE-E3F95D23497A}" srcOrd="1" destOrd="0" presId="urn:microsoft.com/office/officeart/2005/8/layout/hierarchy1"/>
    <dgm:cxn modelId="{528C3507-A8A8-4BCD-BF2A-23514DE0F3FA}" type="presParOf" srcId="{F7CB0E40-1893-48AE-90DB-1F693F084CE0}" destId="{999779F7-BFD3-471B-ABF4-E63F925E30AD}" srcOrd="1" destOrd="0" presId="urn:microsoft.com/office/officeart/2005/8/layout/hierarchy1"/>
    <dgm:cxn modelId="{BE998EAD-115E-4B99-9326-75A604E53AE6}" type="presParOf" srcId="{39718D1B-8EDC-46D6-A193-75A0FA8396C1}" destId="{CE308517-69E3-4CCC-8C00-CF24E78D43C6}" srcOrd="6" destOrd="0" presId="urn:microsoft.com/office/officeart/2005/8/layout/hierarchy1"/>
    <dgm:cxn modelId="{1CAC9A1E-F5F2-4B85-A0C0-AA9EFA3036AA}" type="presParOf" srcId="{39718D1B-8EDC-46D6-A193-75A0FA8396C1}" destId="{4B29509E-28CE-473E-9216-6AD4B8ACCEE5}" srcOrd="7" destOrd="0" presId="urn:microsoft.com/office/officeart/2005/8/layout/hierarchy1"/>
    <dgm:cxn modelId="{F8A25F99-B926-410B-94E7-77798015AB2D}" type="presParOf" srcId="{4B29509E-28CE-473E-9216-6AD4B8ACCEE5}" destId="{AA55E76F-905B-4653-8770-69AF019CAE33}" srcOrd="0" destOrd="0" presId="urn:microsoft.com/office/officeart/2005/8/layout/hierarchy1"/>
    <dgm:cxn modelId="{CE1E9B6C-7641-4BF3-8C1C-C430F6771549}" type="presParOf" srcId="{AA55E76F-905B-4653-8770-69AF019CAE33}" destId="{616054D3-881B-4218-A6A3-7F7D4A45D860}" srcOrd="0" destOrd="0" presId="urn:microsoft.com/office/officeart/2005/8/layout/hierarchy1"/>
    <dgm:cxn modelId="{32C75F8F-A1E2-4021-91D5-3141CF27A0B1}" type="presParOf" srcId="{AA55E76F-905B-4653-8770-69AF019CAE33}" destId="{9CBDC398-A4AD-423D-8884-48B03D3A3AF9}" srcOrd="1" destOrd="0" presId="urn:microsoft.com/office/officeart/2005/8/layout/hierarchy1"/>
    <dgm:cxn modelId="{660A91B5-6FF8-43D2-BDEF-97912A091E92}" type="presParOf" srcId="{4B29509E-28CE-473E-9216-6AD4B8ACCEE5}" destId="{E3DDA3B8-7E51-41B1-BA12-9FE2E0F2F313}" srcOrd="1" destOrd="0" presId="urn:microsoft.com/office/officeart/2005/8/layout/hierarchy1"/>
    <dgm:cxn modelId="{E34BF204-ECCE-4CF3-9593-A12C7FFFAF10}" type="presParOf" srcId="{3E06CA70-1ECF-42F5-BC47-089390972156}" destId="{AF420B7E-7BAA-4E4E-88F5-F92C272C4698}" srcOrd="2" destOrd="0" presId="urn:microsoft.com/office/officeart/2005/8/layout/hierarchy1"/>
    <dgm:cxn modelId="{F2BB30AA-6A40-473F-A212-DD3D5BB3EE90}" type="presParOf" srcId="{3E06CA70-1ECF-42F5-BC47-089390972156}" destId="{FE9B7D6A-9779-4B7F-8445-703F551B93A7}" srcOrd="3" destOrd="0" presId="urn:microsoft.com/office/officeart/2005/8/layout/hierarchy1"/>
    <dgm:cxn modelId="{9FE210D6-3625-4AA4-AEE5-9654C2FF7CFA}" type="presParOf" srcId="{FE9B7D6A-9779-4B7F-8445-703F551B93A7}" destId="{57405E7D-F89F-4657-B667-110A825B2FE3}" srcOrd="0" destOrd="0" presId="urn:microsoft.com/office/officeart/2005/8/layout/hierarchy1"/>
    <dgm:cxn modelId="{551D68FC-1204-4086-A00D-BD1E6F4007A3}" type="presParOf" srcId="{57405E7D-F89F-4657-B667-110A825B2FE3}" destId="{4758F51A-3767-49FE-9CFF-E4680521223B}" srcOrd="0" destOrd="0" presId="urn:microsoft.com/office/officeart/2005/8/layout/hierarchy1"/>
    <dgm:cxn modelId="{FF376ABA-4DD7-403C-85EB-9E39C5FD3491}" type="presParOf" srcId="{57405E7D-F89F-4657-B667-110A825B2FE3}" destId="{7B062039-DE5B-4D37-87F4-96E1143E6BB7}" srcOrd="1" destOrd="0" presId="urn:microsoft.com/office/officeart/2005/8/layout/hierarchy1"/>
    <dgm:cxn modelId="{65A6A433-E776-41C8-821D-B147F701FEC6}" type="presParOf" srcId="{FE9B7D6A-9779-4B7F-8445-703F551B93A7}" destId="{F59408E1-DF90-46DC-8318-FB8E970EC53A}" srcOrd="1" destOrd="0" presId="urn:microsoft.com/office/officeart/2005/8/layout/hierarchy1"/>
  </dgm:cxnLst>
  <dgm:bg>
    <a:solidFill>
      <a:schemeClr val="bg1">
        <a:lumMod val="85000"/>
      </a:schemeClr>
    </a:solidFill>
  </dgm:bg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01ABCB-446D-465A-8F24-56020F2AB319}" type="datetimeFigureOut">
              <a:rPr lang="ru-RU" smtClean="0"/>
              <a:pPr/>
              <a:t>06.08.2009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913B7D-AF13-4B23-BF44-9A8DDF6E05B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913B7D-AF13-4B23-BF44-9A8DDF6E05BF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F1015-2DAB-4CA0-A31E-F664B40EAA47}" type="datetimeFigureOut">
              <a:rPr lang="ru-RU" smtClean="0"/>
              <a:pPr/>
              <a:t>06.08.2009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ED28B-ED38-41D2-ABA1-46F90F8830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F1015-2DAB-4CA0-A31E-F664B40EAA47}" type="datetimeFigureOut">
              <a:rPr lang="ru-RU" smtClean="0"/>
              <a:pPr/>
              <a:t>06.08.2009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ED28B-ED38-41D2-ABA1-46F90F8830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F1015-2DAB-4CA0-A31E-F664B40EAA47}" type="datetimeFigureOut">
              <a:rPr lang="ru-RU" smtClean="0"/>
              <a:pPr/>
              <a:t>06.08.2009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ED28B-ED38-41D2-ABA1-46F90F8830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F1015-2DAB-4CA0-A31E-F664B40EAA47}" type="datetimeFigureOut">
              <a:rPr lang="ru-RU" smtClean="0"/>
              <a:pPr/>
              <a:t>06.08.2009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ED28B-ED38-41D2-ABA1-46F90F8830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F1015-2DAB-4CA0-A31E-F664B40EAA47}" type="datetimeFigureOut">
              <a:rPr lang="ru-RU" smtClean="0"/>
              <a:pPr/>
              <a:t>06.08.2009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ED28B-ED38-41D2-ABA1-46F90F8830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F1015-2DAB-4CA0-A31E-F664B40EAA47}" type="datetimeFigureOut">
              <a:rPr lang="ru-RU" smtClean="0"/>
              <a:pPr/>
              <a:t>06.08.2009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ED28B-ED38-41D2-ABA1-46F90F8830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F1015-2DAB-4CA0-A31E-F664B40EAA47}" type="datetimeFigureOut">
              <a:rPr lang="ru-RU" smtClean="0"/>
              <a:pPr/>
              <a:t>06.08.2009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ED28B-ED38-41D2-ABA1-46F90F8830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F1015-2DAB-4CA0-A31E-F664B40EAA47}" type="datetimeFigureOut">
              <a:rPr lang="ru-RU" smtClean="0"/>
              <a:pPr/>
              <a:t>06.08.2009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ED28B-ED38-41D2-ABA1-46F90F8830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F1015-2DAB-4CA0-A31E-F664B40EAA47}" type="datetimeFigureOut">
              <a:rPr lang="ru-RU" smtClean="0"/>
              <a:pPr/>
              <a:t>06.08.2009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ED28B-ED38-41D2-ABA1-46F90F8830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F1015-2DAB-4CA0-A31E-F664B40EAA47}" type="datetimeFigureOut">
              <a:rPr lang="ru-RU" smtClean="0"/>
              <a:pPr/>
              <a:t>06.08.2009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ED28B-ED38-41D2-ABA1-46F90F8830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F1015-2DAB-4CA0-A31E-F664B40EAA47}" type="datetimeFigureOut">
              <a:rPr lang="ru-RU" smtClean="0"/>
              <a:pPr/>
              <a:t>06.08.2009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ED28B-ED38-41D2-ABA1-46F90F8830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F1015-2DAB-4CA0-A31E-F664B40EAA47}" type="datetimeFigureOut">
              <a:rPr lang="ru-RU" smtClean="0"/>
              <a:pPr/>
              <a:t>06.08.2009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FED28B-ED38-41D2-ABA1-46F90F88303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wipe dir="d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285860"/>
            <a:ext cx="8229600" cy="2643206"/>
          </a:xfr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Georgia" pitchFamily="18" charset="0"/>
                <a:ea typeface="Batang" pitchFamily="18" charset="-127"/>
              </a:rPr>
              <a:t>Стили речи: разговорный</a:t>
            </a: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Georgia" pitchFamily="18" charset="0"/>
                <a:ea typeface="Batang" pitchFamily="18" charset="-127"/>
              </a:rPr>
              <a:t>стиль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Georgia" pitchFamily="18" charset="0"/>
              <a:ea typeface="Batang" pitchFamily="18" charset="-127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4294967295"/>
          </p:nvPr>
        </p:nvGraphicFramePr>
        <p:xfrm>
          <a:off x="0" y="714375"/>
          <a:ext cx="8229600" cy="54117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Особенности разговорного стиля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ru-RU" sz="2800" dirty="0" smtClean="0">
                <a:latin typeface="Batang" pitchFamily="18" charset="-127"/>
                <a:ea typeface="Batang" pitchFamily="18" charset="-127"/>
              </a:rPr>
              <a:t>Сложился в городской среде, имеет принципиальные отличия от литературного языка, являясь его частью.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>
                <a:latin typeface="Batang" pitchFamily="18" charset="-127"/>
                <a:ea typeface="Batang" pitchFamily="18" charset="-127"/>
              </a:rPr>
              <a:t>Это неподготовленная речь в условиях свободного общения.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>
                <a:latin typeface="Batang" pitchFamily="18" charset="-127"/>
                <a:ea typeface="Batang" pitchFamily="18" charset="-127"/>
              </a:rPr>
              <a:t>Стиль может быть представлен в устной и письменной форме (реплики в пьесах, диалоги в художественных произведениях и т.д.).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>
                <a:latin typeface="Batang" pitchFamily="18" charset="-127"/>
                <a:ea typeface="Batang" pitchFamily="18" charset="-127"/>
              </a:rPr>
              <a:t>Наличие разговорной лексики.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>
                <a:latin typeface="Batang" pitchFamily="18" charset="-127"/>
                <a:ea typeface="Batang" pitchFamily="18" charset="-127"/>
              </a:rPr>
              <a:t>Частое использование неполных </a:t>
            </a:r>
            <a:r>
              <a:rPr lang="ru-RU" sz="2800" dirty="0" smtClean="0">
                <a:latin typeface="Batang" pitchFamily="18" charset="-127"/>
                <a:ea typeface="Batang" pitchFamily="18" charset="-127"/>
              </a:rPr>
              <a:t>предложений.</a:t>
            </a:r>
            <a:endParaRPr lang="ru-RU" sz="2800" dirty="0"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3600" dirty="0" smtClean="0">
                <a:latin typeface="Batang" pitchFamily="18" charset="-127"/>
                <a:ea typeface="Batang" pitchFamily="18" charset="-127"/>
              </a:rPr>
              <a:t>Разговорный стиль</a:t>
            </a:r>
            <a:endParaRPr lang="ru-RU" sz="3600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57200" y="1071547"/>
            <a:ext cx="4040188" cy="428627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dirty="0" smtClean="0">
                <a:latin typeface="Batang" pitchFamily="18" charset="-127"/>
                <a:ea typeface="Batang" pitchFamily="18" charset="-127"/>
              </a:rPr>
              <a:t>Особые признаки:</a:t>
            </a:r>
            <a:endParaRPr lang="ru-RU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57200" y="1643050"/>
            <a:ext cx="4040188" cy="4714907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Batang" pitchFamily="18" charset="-127"/>
                <a:ea typeface="Batang" pitchFamily="18" charset="-127"/>
              </a:rPr>
              <a:t>Отсутствие </a:t>
            </a:r>
            <a:r>
              <a:rPr lang="ru-RU" dirty="0" smtClean="0">
                <a:latin typeface="Batang" pitchFamily="18" charset="-127"/>
                <a:ea typeface="Batang" pitchFamily="18" charset="-127"/>
              </a:rPr>
              <a:t>подготовленности.</a:t>
            </a:r>
            <a:endParaRPr lang="ru-RU" dirty="0" smtClean="0">
              <a:latin typeface="Batang" pitchFamily="18" charset="-127"/>
              <a:ea typeface="Batang" pitchFamily="18" charset="-127"/>
            </a:endParaRP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Batang" pitchFamily="18" charset="-127"/>
                <a:ea typeface="Batang" pitchFamily="18" charset="-127"/>
              </a:rPr>
              <a:t>Непосредственность и </a:t>
            </a:r>
            <a:r>
              <a:rPr lang="ru-RU" dirty="0">
                <a:latin typeface="Batang" pitchFamily="18" charset="-127"/>
                <a:ea typeface="Batang" pitchFamily="18" charset="-127"/>
              </a:rPr>
              <a:t>н</a:t>
            </a:r>
            <a:r>
              <a:rPr lang="ru-RU" dirty="0" smtClean="0">
                <a:latin typeface="Batang" pitchFamily="18" charset="-127"/>
                <a:ea typeface="Batang" pitchFamily="18" charset="-127"/>
              </a:rPr>
              <a:t>епринужденность речевого </a:t>
            </a:r>
            <a:r>
              <a:rPr lang="ru-RU" dirty="0" smtClean="0">
                <a:latin typeface="Batang" pitchFamily="18" charset="-127"/>
                <a:ea typeface="Batang" pitchFamily="18" charset="-127"/>
              </a:rPr>
              <a:t>общения.</a:t>
            </a:r>
            <a:endParaRPr lang="ru-RU" dirty="0" smtClean="0">
              <a:latin typeface="Batang" pitchFamily="18" charset="-127"/>
              <a:ea typeface="Batang" pitchFamily="18" charset="-127"/>
            </a:endParaRP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Batang" pitchFamily="18" charset="-127"/>
                <a:ea typeface="Batang" pitchFamily="18" charset="-127"/>
              </a:rPr>
              <a:t>Экспрессивная </a:t>
            </a:r>
            <a:r>
              <a:rPr lang="ru-RU" dirty="0" smtClean="0">
                <a:latin typeface="Batang" pitchFamily="18" charset="-127"/>
                <a:ea typeface="Batang" pitchFamily="18" charset="-127"/>
              </a:rPr>
              <a:t>окраска.</a:t>
            </a:r>
            <a:endParaRPr lang="ru-RU" dirty="0" smtClean="0">
              <a:latin typeface="Batang" pitchFamily="18" charset="-127"/>
              <a:ea typeface="Batang" pitchFamily="18" charset="-127"/>
            </a:endParaRP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Batang" pitchFamily="18" charset="-127"/>
                <a:ea typeface="Batang" pitchFamily="18" charset="-127"/>
              </a:rPr>
              <a:t>Закон «упрощения языковых средств», т.е. закон языковой экономии.</a:t>
            </a:r>
            <a:endParaRPr lang="ru-RU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645025" y="1000109"/>
            <a:ext cx="4041775" cy="500065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ru-RU" dirty="0" smtClean="0">
                <a:latin typeface="Batang" pitchFamily="18" charset="-127"/>
                <a:ea typeface="Batang" pitchFamily="18" charset="-127"/>
              </a:rPr>
              <a:t>Основные функции</a:t>
            </a:r>
            <a:endParaRPr lang="ru-RU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645025" y="1714488"/>
            <a:ext cx="4041775" cy="4411675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Batang" pitchFamily="18" charset="-127"/>
                <a:ea typeface="Batang" pitchFamily="18" charset="-127"/>
              </a:rPr>
              <a:t>В устной форме – средство </a:t>
            </a:r>
            <a:r>
              <a:rPr lang="ru-RU" dirty="0" smtClean="0">
                <a:latin typeface="Batang" pitchFamily="18" charset="-127"/>
                <a:ea typeface="Batang" pitchFamily="18" charset="-127"/>
              </a:rPr>
              <a:t>общения.</a:t>
            </a:r>
            <a:endParaRPr lang="ru-RU" dirty="0" smtClean="0">
              <a:latin typeface="Batang" pitchFamily="18" charset="-127"/>
              <a:ea typeface="Batang" pitchFamily="18" charset="-127"/>
            </a:endParaRP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Batang" pitchFamily="18" charset="-127"/>
                <a:ea typeface="Batang" pitchFamily="18" charset="-127"/>
              </a:rPr>
              <a:t>В художественной литературе – воплощение  авторского замысла.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ru-RU" sz="3600" b="1" dirty="0" smtClean="0">
                <a:latin typeface="Batang" pitchFamily="18" charset="-127"/>
                <a:ea typeface="Batang" pitchFamily="18" charset="-127"/>
              </a:rPr>
              <a:t>Основные функции разговорного стиля в художественных произведениях</a:t>
            </a:r>
            <a:endParaRPr lang="ru-RU" sz="3600" b="1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3840171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Batang" pitchFamily="18" charset="-127"/>
                <a:ea typeface="Batang" pitchFamily="18" charset="-127"/>
              </a:rPr>
              <a:t>Создание словесного </a:t>
            </a:r>
            <a:r>
              <a:rPr lang="ru-RU" dirty="0" smtClean="0">
                <a:latin typeface="Batang" pitchFamily="18" charset="-127"/>
                <a:ea typeface="Batang" pitchFamily="18" charset="-127"/>
              </a:rPr>
              <a:t>портрета.</a:t>
            </a:r>
            <a:endParaRPr lang="ru-RU" dirty="0" smtClean="0">
              <a:latin typeface="Batang" pitchFamily="18" charset="-127"/>
              <a:ea typeface="Batang" pitchFamily="18" charset="-127"/>
            </a:endParaRP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Batang" pitchFamily="18" charset="-127"/>
                <a:ea typeface="Batang" pitchFamily="18" charset="-127"/>
              </a:rPr>
              <a:t>Воссоздание быта той или иной социальной </a:t>
            </a:r>
            <a:r>
              <a:rPr lang="ru-RU" dirty="0" smtClean="0">
                <a:latin typeface="Batang" pitchFamily="18" charset="-127"/>
                <a:ea typeface="Batang" pitchFamily="18" charset="-127"/>
              </a:rPr>
              <a:t>среды.</a:t>
            </a:r>
            <a:endParaRPr lang="ru-RU" dirty="0" smtClean="0">
              <a:latin typeface="Batang" pitchFamily="18" charset="-127"/>
              <a:ea typeface="Batang" pitchFamily="18" charset="-127"/>
            </a:endParaRP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Batang" pitchFamily="18" charset="-127"/>
                <a:ea typeface="Batang" pitchFamily="18" charset="-127"/>
              </a:rPr>
              <a:t>Создание комического эффекта (при столкновении с элементами книжной речи</a:t>
            </a:r>
            <a:r>
              <a:rPr lang="ru-RU" dirty="0" smtClean="0">
                <a:latin typeface="Batang" pitchFamily="18" charset="-127"/>
                <a:ea typeface="Batang" pitchFamily="18" charset="-127"/>
              </a:rPr>
              <a:t>).</a:t>
            </a:r>
            <a:endParaRPr lang="ru-RU" dirty="0" smtClean="0">
              <a:latin typeface="Batang" pitchFamily="18" charset="-127"/>
              <a:ea typeface="Batang" pitchFamily="18" charset="-127"/>
            </a:endParaRP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Batang" pitchFamily="18" charset="-127"/>
                <a:ea typeface="Batang" pitchFamily="18" charset="-127"/>
              </a:rPr>
              <a:t>Средство стилизации.</a:t>
            </a:r>
            <a:endParaRPr lang="ru-RU" dirty="0"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3600" b="1" u="sng" dirty="0" smtClean="0">
                <a:latin typeface="Georgia" pitchFamily="18" charset="0"/>
              </a:rPr>
              <a:t>1. Создание словесного портрета</a:t>
            </a:r>
            <a:endParaRPr lang="ru-RU" sz="3600" b="1" u="sng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dirty="0" smtClean="0">
                <a:latin typeface="Georgia" pitchFamily="18" charset="0"/>
              </a:rPr>
              <a:t>   Черт побери, есть так хочется и в животе трескотня такая, как будто целый полк затрубил в трубы. Вот не доедем, да и только домой! Что ты прикажешь делать? Второй месяц пошел как уже из Питера! Профинтил дорогой денежки, голубчик, теперь сидит и хвост подвернул и не горячится! </a:t>
            </a:r>
            <a:r>
              <a:rPr lang="en-US" sz="2800" dirty="0" smtClean="0">
                <a:latin typeface="Georgia" pitchFamily="18" charset="0"/>
              </a:rPr>
              <a:t>&lt;</a:t>
            </a:r>
            <a:r>
              <a:rPr lang="ru-RU" sz="2800" dirty="0" smtClean="0">
                <a:latin typeface="Georgia" pitchFamily="18" charset="0"/>
              </a:rPr>
              <a:t>…</a:t>
            </a:r>
            <a:r>
              <a:rPr lang="en-US" sz="2800" dirty="0" smtClean="0">
                <a:latin typeface="Georgia" pitchFamily="18" charset="0"/>
              </a:rPr>
              <a:t>&gt;</a:t>
            </a:r>
            <a:r>
              <a:rPr lang="ru-RU" sz="2800" dirty="0" smtClean="0">
                <a:latin typeface="Georgia" pitchFamily="18" charset="0"/>
              </a:rPr>
              <a:t>Ах, боже ты мой, хоть бы какие-нибудь щи! Кажись, так бы теперь весь свет съел.</a:t>
            </a:r>
          </a:p>
          <a:p>
            <a:pPr algn="r">
              <a:buNone/>
            </a:pPr>
            <a:r>
              <a:rPr lang="ru-RU" sz="2800" dirty="0" smtClean="0">
                <a:latin typeface="Georgia" pitchFamily="18" charset="0"/>
              </a:rPr>
              <a:t>(монолог Осипа из комедии </a:t>
            </a:r>
          </a:p>
          <a:p>
            <a:pPr algn="r">
              <a:buNone/>
            </a:pPr>
            <a:r>
              <a:rPr lang="ru-RU" sz="2800" dirty="0" smtClean="0">
                <a:latin typeface="Georgia" pitchFamily="18" charset="0"/>
              </a:rPr>
              <a:t>Н.В. Гоголя «Ревизор» </a:t>
            </a:r>
            <a:endParaRPr lang="ru-RU" sz="2800" dirty="0">
              <a:latin typeface="Georgia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500198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b="1" u="sng" dirty="0" smtClean="0">
                <a:latin typeface="Batang" pitchFamily="18" charset="-127"/>
                <a:ea typeface="Batang" pitchFamily="18" charset="-127"/>
              </a:rPr>
              <a:t>2. Воссоздание быта той или иной социальной среды</a:t>
            </a:r>
            <a:r>
              <a:rPr lang="ru-RU" dirty="0" smtClean="0">
                <a:latin typeface="Batang" pitchFamily="18" charset="-127"/>
                <a:ea typeface="Batang" pitchFamily="18" charset="-127"/>
              </a:rPr>
              <a:t/>
            </a:r>
            <a:br>
              <a:rPr lang="ru-RU" dirty="0" smtClean="0">
                <a:latin typeface="Batang" pitchFamily="18" charset="-127"/>
                <a:ea typeface="Batang" pitchFamily="18" charset="-127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85000" lnSpcReduction="20000"/>
          </a:bodyPr>
          <a:lstStyle/>
          <a:p>
            <a:pPr>
              <a:buFontTx/>
              <a:buChar char="-"/>
            </a:pPr>
            <a:r>
              <a:rPr lang="ru-RU" dirty="0" smtClean="0">
                <a:latin typeface="Georgia" pitchFamily="18" charset="0"/>
              </a:rPr>
              <a:t>Это ты чей же будешь? </a:t>
            </a:r>
          </a:p>
          <a:p>
            <a:pPr>
              <a:buFontTx/>
              <a:buChar char="-"/>
            </a:pPr>
            <a:r>
              <a:rPr lang="ru-RU" dirty="0" smtClean="0">
                <a:latin typeface="Georgia" pitchFamily="18" charset="0"/>
              </a:rPr>
              <a:t>Кошевой .</a:t>
            </a:r>
          </a:p>
          <a:p>
            <a:pPr>
              <a:buFontTx/>
              <a:buChar char="-"/>
            </a:pPr>
            <a:r>
              <a:rPr lang="ru-RU" dirty="0" smtClean="0">
                <a:latin typeface="Georgia" pitchFamily="18" charset="0"/>
              </a:rPr>
              <a:t>Акимкин сын?</a:t>
            </a:r>
            <a:r>
              <a:rPr lang="en-US" dirty="0" smtClean="0">
                <a:latin typeface="Georgia" pitchFamily="18" charset="0"/>
              </a:rPr>
              <a:t>&lt;</a:t>
            </a:r>
            <a:r>
              <a:rPr lang="ru-RU" dirty="0" smtClean="0">
                <a:latin typeface="Georgia" pitchFamily="18" charset="0"/>
              </a:rPr>
              <a:t>...</a:t>
            </a:r>
            <a:r>
              <a:rPr lang="en-US" dirty="0" smtClean="0">
                <a:latin typeface="Georgia" pitchFamily="18" charset="0"/>
              </a:rPr>
              <a:t>&gt;</a:t>
            </a:r>
            <a:endParaRPr lang="ru-RU" dirty="0" smtClean="0">
              <a:latin typeface="Georgia" pitchFamily="18" charset="0"/>
            </a:endParaRPr>
          </a:p>
          <a:p>
            <a:pPr>
              <a:buFontTx/>
              <a:buChar char="-"/>
            </a:pPr>
            <a:r>
              <a:rPr lang="ru-RU" dirty="0" smtClean="0">
                <a:latin typeface="Georgia" pitchFamily="18" charset="0"/>
              </a:rPr>
              <a:t>Как бы ни звали и какой бы ни был, тебя это не касаемо. Почему, говорю, за Дон не уехал?</a:t>
            </a:r>
          </a:p>
          <a:p>
            <a:pPr>
              <a:buFontTx/>
              <a:buChar char="-"/>
            </a:pPr>
            <a:r>
              <a:rPr lang="ru-RU" dirty="0" smtClean="0">
                <a:latin typeface="Georgia" pitchFamily="18" charset="0"/>
              </a:rPr>
              <a:t>Не </a:t>
            </a:r>
            <a:r>
              <a:rPr lang="ru-RU" dirty="0" err="1" smtClean="0">
                <a:latin typeface="Georgia" pitchFamily="18" charset="0"/>
              </a:rPr>
              <a:t>схотел</a:t>
            </a:r>
            <a:r>
              <a:rPr lang="ru-RU" dirty="0" smtClean="0">
                <a:latin typeface="Georgia" pitchFamily="18" charset="0"/>
              </a:rPr>
              <a:t>, того и не уехал. А ты что же это? В </a:t>
            </a:r>
            <a:r>
              <a:rPr lang="ru-RU" dirty="0" err="1" smtClean="0">
                <a:latin typeface="Georgia" pitchFamily="18" charset="0"/>
              </a:rPr>
              <a:t>анчихристовы</a:t>
            </a:r>
            <a:r>
              <a:rPr lang="ru-RU" dirty="0" smtClean="0">
                <a:latin typeface="Georgia" pitchFamily="18" charset="0"/>
              </a:rPr>
              <a:t> слуги подался? Красное </a:t>
            </a:r>
            <a:r>
              <a:rPr lang="ru-RU" dirty="0" err="1" smtClean="0">
                <a:latin typeface="Georgia" pitchFamily="18" charset="0"/>
              </a:rPr>
              <a:t>звездо</a:t>
            </a:r>
            <a:r>
              <a:rPr lang="ru-RU" dirty="0" smtClean="0">
                <a:latin typeface="Georgia" pitchFamily="18" charset="0"/>
              </a:rPr>
              <a:t> на шапку навесил? Это ты, </a:t>
            </a:r>
            <a:r>
              <a:rPr lang="ru-RU" dirty="0" err="1" smtClean="0">
                <a:latin typeface="Georgia" pitchFamily="18" charset="0"/>
              </a:rPr>
              <a:t>сукин</a:t>
            </a:r>
            <a:r>
              <a:rPr lang="ru-RU" dirty="0" smtClean="0">
                <a:latin typeface="Georgia" pitchFamily="18" charset="0"/>
              </a:rPr>
              <a:t> сын, поганец, значит, супротив наших казаков? Супротив своих-то хуторных?</a:t>
            </a:r>
          </a:p>
          <a:p>
            <a:pPr algn="r">
              <a:buNone/>
            </a:pPr>
            <a:r>
              <a:rPr lang="ru-RU" sz="2800" dirty="0" smtClean="0">
                <a:latin typeface="Georgia" pitchFamily="18" charset="0"/>
              </a:rPr>
              <a:t>(разговор Кошевого и деда </a:t>
            </a:r>
            <a:r>
              <a:rPr lang="ru-RU" sz="2800" dirty="0" err="1" smtClean="0">
                <a:latin typeface="Georgia" pitchFamily="18" charset="0"/>
              </a:rPr>
              <a:t>Гришака</a:t>
            </a:r>
            <a:r>
              <a:rPr lang="ru-RU" sz="2800" dirty="0" smtClean="0">
                <a:latin typeface="Georgia" pitchFamily="18" charset="0"/>
              </a:rPr>
              <a:t> из произведения М.А. Шолохова «Тихий Дон»</a:t>
            </a:r>
          </a:p>
          <a:p>
            <a:pPr>
              <a:buFontTx/>
              <a:buChar char="-"/>
            </a:pPr>
            <a:endParaRPr lang="ru-RU" dirty="0">
              <a:latin typeface="Georgia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3600" b="1" u="sng" dirty="0" smtClean="0">
                <a:latin typeface="Georgia" pitchFamily="18" charset="0"/>
                <a:ea typeface="Batang" pitchFamily="18" charset="-127"/>
              </a:rPr>
              <a:t>3. Создание комического эффекта</a:t>
            </a:r>
            <a:endParaRPr lang="ru-RU" sz="3600" b="1" u="sng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>
                <a:latin typeface="Georgia" pitchFamily="18" charset="0"/>
              </a:rPr>
              <a:t>    Ваше высокоблагородие, господин мировой судья! Стало быть, по всем статьям закона выходит причина аттестовать всякое обстоятельство во взаимности. Виновен не я, а все прочие. Всё это дело вышло из-за, царствие ему небесное, мертвого трупа. Иду я третьего числа с женой Анфисой тихо, благородно, смотрю – стоит на берегу куча разного народа людей…</a:t>
            </a:r>
          </a:p>
          <a:p>
            <a:pPr algn="r">
              <a:buNone/>
            </a:pPr>
            <a:r>
              <a:rPr lang="ru-RU" dirty="0" smtClean="0">
                <a:latin typeface="Georgia" pitchFamily="18" charset="0"/>
              </a:rPr>
              <a:t>(А.П. Чехов «Унтер Пришибеев»)</a:t>
            </a:r>
            <a:endParaRPr lang="ru-RU" dirty="0">
              <a:latin typeface="Georgia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</TotalTime>
  <Words>431</Words>
  <Application>Microsoft Office PowerPoint</Application>
  <PresentationFormat>Экран (4:3)</PresentationFormat>
  <Paragraphs>44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Стили речи: разговорный стиль</vt:lpstr>
      <vt:lpstr>Слайд 2</vt:lpstr>
      <vt:lpstr>Особенности разговорного стиля</vt:lpstr>
      <vt:lpstr>Разговорный стиль</vt:lpstr>
      <vt:lpstr>Основные функции разговорного стиля в художественных произведениях</vt:lpstr>
      <vt:lpstr>1. Создание словесного портрета</vt:lpstr>
      <vt:lpstr>2. Воссоздание быта той или иной социальной среды </vt:lpstr>
      <vt:lpstr>3. Создание комического эффекта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Разговорный стиль речи</dc:title>
  <dc:creator>петя</dc:creator>
  <cp:lastModifiedBy>петя</cp:lastModifiedBy>
  <cp:revision>17</cp:revision>
  <dcterms:created xsi:type="dcterms:W3CDTF">2009-08-05T14:27:50Z</dcterms:created>
  <dcterms:modified xsi:type="dcterms:W3CDTF">2009-08-05T20:53:19Z</dcterms:modified>
</cp:coreProperties>
</file>