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00042"/>
            <a:ext cx="7429552" cy="185738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Знаки препинания при однородных членах предложения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7143800" cy="364333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400" dirty="0" smtClean="0">
                <a:solidFill>
                  <a:schemeClr val="tx1"/>
                </a:solidFill>
              </a:rPr>
              <a:t>   В нашем классе есть парты, стулья, столы, шкафчики.</a:t>
            </a:r>
          </a:p>
          <a:p>
            <a:pPr algn="l"/>
            <a:endParaRPr lang="ru-RU" sz="4400" dirty="0" smtClean="0">
              <a:solidFill>
                <a:schemeClr val="tx1"/>
              </a:solidFill>
            </a:endParaRPr>
          </a:p>
          <a:p>
            <a:pPr algn="l"/>
            <a:r>
              <a:rPr lang="ru-RU" sz="4400" dirty="0" smtClean="0">
                <a:solidFill>
                  <a:schemeClr val="tx1"/>
                </a:solidFill>
              </a:rPr>
              <a:t>   На площадке играли и смеялись дети.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u="sng" dirty="0" smtClean="0"/>
              <a:t>Такими должны быть наши схемы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Содержимое 5" descr="вапрол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071670" y="2214554"/>
            <a:ext cx="4910160" cy="3434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Читаем и расставляем знаки препинания.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7715304" cy="221457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Коза и барашек.</a:t>
            </a:r>
          </a:p>
          <a:p>
            <a:pPr>
              <a:buNone/>
            </a:pPr>
            <a:r>
              <a:rPr lang="ru-RU" dirty="0" smtClean="0"/>
              <a:t>    Подошла коза к барашку отняла коза ромашку потянула стебелёк разорвала поперёк.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Переписываем 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правильно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 тетрадь. Составляем схему.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7715304" cy="221457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              Коза и барашек.</a:t>
            </a:r>
          </a:p>
          <a:p>
            <a:pPr>
              <a:buNone/>
            </a:pPr>
            <a:r>
              <a:rPr lang="ru-RU" dirty="0" smtClean="0"/>
              <a:t>    Подошла коза к барашку, отняла коза ромашку, потянула стебелёк, разорвала поперёк.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Страница 104, упражнение 2.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2b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86075" y="1705769"/>
            <a:ext cx="3371850" cy="4314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e587ead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14282" y="1500174"/>
            <a:ext cx="4759001" cy="4529142"/>
          </a:xfrm>
        </p:spPr>
      </p:pic>
      <p:sp>
        <p:nvSpPr>
          <p:cNvPr id="6" name="Выноска-облако 5"/>
          <p:cNvSpPr/>
          <p:nvPr/>
        </p:nvSpPr>
        <p:spPr>
          <a:xfrm>
            <a:off x="5000628" y="214290"/>
            <a:ext cx="3929058" cy="4071966"/>
          </a:xfrm>
          <a:prstGeom prst="cloudCallout">
            <a:avLst>
              <a:gd name="adj1" fmla="val -107753"/>
              <a:gd name="adj2" fmla="val 553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72132" y="714356"/>
            <a:ext cx="3214710" cy="271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Мне кажется, что пришло время для интересных и познавательных фотографий!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r>
              <a:rPr lang="vi-VN" b="1" dirty="0" smtClean="0">
                <a:latin typeface="Arial" pitchFamily="34" charset="0"/>
                <a:cs typeface="Arial" pitchFamily="34" charset="0"/>
              </a:rPr>
              <a:t>Носач или каха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 – обезьяна семейства мартышковых.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G_8678-14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57490" y="1600200"/>
            <a:ext cx="6429019" cy="4525963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Такой шикарный и крупный нос есть только </a:t>
            </a:r>
            <a:r>
              <a:rPr lang="ru-RU" b="1" smtClean="0"/>
              <a:t>у самцов!</a:t>
            </a:r>
            <a:endParaRPr lang="ru-RU" b="1" dirty="0"/>
          </a:p>
        </p:txBody>
      </p:sp>
      <p:pic>
        <p:nvPicPr>
          <p:cNvPr id="4" name="Содержимое 3" descr="smeshnie_jivotnie_2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064378" y="1600200"/>
            <a:ext cx="7015243" cy="4525963"/>
          </a:xfrm>
          <a:ln w="381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Знаки препинания при однородных членах предложения.</vt:lpstr>
      <vt:lpstr>Такими должны быть наши схемы.</vt:lpstr>
      <vt:lpstr>Читаем и расставляем знаки препинания.</vt:lpstr>
      <vt:lpstr>Переписываем правильно в тетрадь. Составляем схему.</vt:lpstr>
      <vt:lpstr>Страница 104, упражнение 2.</vt:lpstr>
      <vt:lpstr>Слайд 6</vt:lpstr>
      <vt:lpstr>Носач или кахау – обезьяна семейства мартышковых.</vt:lpstr>
      <vt:lpstr> Такой шикарный и крупный нос есть только у самцов!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14</cp:revision>
  <dcterms:modified xsi:type="dcterms:W3CDTF">2012-11-01T16:11:33Z</dcterms:modified>
</cp:coreProperties>
</file>