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  <p:sldId id="277" r:id="rId19"/>
    <p:sldId id="276" r:id="rId20"/>
    <p:sldId id="278" r:id="rId21"/>
    <p:sldId id="273" r:id="rId22"/>
    <p:sldId id="279" r:id="rId23"/>
    <p:sldId id="274" r:id="rId24"/>
    <p:sldId id="280" r:id="rId25"/>
    <p:sldId id="275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05E9C-B991-4CFC-BB19-774A9A6CB294}" type="datetimeFigureOut">
              <a:rPr lang="ru-RU" smtClean="0"/>
              <a:pPr/>
              <a:t>11.01.2010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2D86-D34C-4ECC-A37A-C63843D68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Игры с буквами и словами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 рассыпалось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hlinkClick r:id="" action="ppaction://hlinkshowjump?jump=nextslide">
                  <a:snd r:embed="rId2" name="applause.wav" builtIn="1"/>
                </a:hlinkClick>
              </a:rPr>
              <a:t>ТУАК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				</a:t>
            </a:r>
            <a:r>
              <a:rPr lang="ru-RU" sz="3600" b="1" dirty="0" smtClean="0">
                <a:hlinkClick r:id="" action="ppaction://hlinkshowjump?jump=nextslide">
                  <a:snd r:embed="rId2" name="applause.wav" builtIn="1"/>
                </a:hlinkClick>
              </a:rPr>
              <a:t>ЫРБКА	</a:t>
            </a:r>
            <a:r>
              <a:rPr lang="ru-RU" sz="3600" b="1" dirty="0" smtClean="0"/>
              <a:t>	</a:t>
            </a:r>
            <a:r>
              <a:rPr lang="ru-RU" sz="3600" b="1" dirty="0" smtClean="0">
                <a:hlinkClick r:id="" action="ppaction://hlinkshowjump?jump=nextslide">
                  <a:snd r:embed="rId3" name="drumroll.wav" builtIn="1"/>
                </a:hlinkClick>
              </a:rPr>
              <a:t>ЕЛМ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	</a:t>
            </a:r>
            <a:r>
              <a:rPr lang="ru-RU" sz="3600" b="1" dirty="0" smtClean="0">
                <a:hlinkClick r:id="" action="ppaction://hlinkshowjump?jump=nextslide">
                  <a:snd r:embed="rId2" name="applause.wav" builtIn="1"/>
                </a:hlinkClick>
              </a:rPr>
              <a:t>АПАП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			</a:t>
            </a:r>
            <a:r>
              <a:rPr lang="ru-RU" sz="3600" b="1" dirty="0" smtClean="0">
                <a:hlinkClick r:id="" action="ppaction://hlinkshowjump?jump=nextslide">
                  <a:snd r:embed="rId4" name="wind.wav" builtIn="1"/>
                </a:hlinkClick>
              </a:rPr>
              <a:t>КООН	</a:t>
            </a:r>
            <a:r>
              <a:rPr lang="ru-RU" sz="3600" b="1" dirty="0" smtClean="0"/>
              <a:t>	</a:t>
            </a:r>
            <a:r>
              <a:rPr lang="ru-RU" sz="3600" b="1" dirty="0" smtClean="0">
                <a:hlinkClick r:id="" action="ppaction://hlinkshowjump?jump=previousslide">
                  <a:snd r:embed="rId2" name="applause.wav" builtIn="1"/>
                </a:hlinkClick>
              </a:rPr>
              <a:t>ШАФК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>
                <a:hlinkClick r:id="" action="ppaction://hlinkshowjump?jump=nextslide">
                  <a:snd r:embed="rId2" name="applause.wav" builtIn="1"/>
                </a:hlinkClick>
              </a:rPr>
              <a:t>БЯНА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		</a:t>
            </a:r>
            <a:r>
              <a:rPr lang="ru-RU" sz="3600" b="1" dirty="0" smtClean="0">
                <a:hlinkClick r:id="" action="ppaction://hlinkshowjump?jump=nextslide">
                  <a:snd r:embed="rId2" name="applause.wav" builtIn="1"/>
                </a:hlinkClick>
              </a:rPr>
              <a:t>ВДРЬЕ				УБКАВ</a:t>
            </a:r>
            <a:endParaRPr lang="ru-RU" sz="3600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УТКА				</a:t>
            </a:r>
          </a:p>
          <a:p>
            <a:pPr>
              <a:buNone/>
            </a:pPr>
            <a:r>
              <a:rPr lang="ru-RU" sz="2800" dirty="0" smtClean="0"/>
              <a:t>РЫБКА			</a:t>
            </a:r>
          </a:p>
          <a:p>
            <a:pPr>
              <a:buNone/>
            </a:pPr>
            <a:r>
              <a:rPr lang="ru-RU" sz="2800" dirty="0" smtClean="0"/>
              <a:t>МЕЛ</a:t>
            </a:r>
          </a:p>
          <a:p>
            <a:pPr>
              <a:buNone/>
            </a:pPr>
            <a:r>
              <a:rPr lang="ru-RU" sz="2800" dirty="0" smtClean="0"/>
              <a:t>ПАПА</a:t>
            </a:r>
          </a:p>
          <a:p>
            <a:pPr>
              <a:buNone/>
            </a:pPr>
            <a:r>
              <a:rPr lang="ru-RU" sz="2800" dirty="0" smtClean="0"/>
              <a:t>ОКНО</a:t>
            </a:r>
          </a:p>
          <a:p>
            <a:pPr>
              <a:buNone/>
            </a:pPr>
            <a:r>
              <a:rPr lang="ru-RU" sz="2800" dirty="0" smtClean="0"/>
              <a:t>ШКАФ</a:t>
            </a:r>
          </a:p>
          <a:p>
            <a:pPr>
              <a:buNone/>
            </a:pPr>
            <a:r>
              <a:rPr lang="ru-RU" sz="2800" dirty="0" smtClean="0"/>
              <a:t>БАЯН</a:t>
            </a:r>
          </a:p>
          <a:p>
            <a:pPr>
              <a:buNone/>
            </a:pPr>
            <a:r>
              <a:rPr lang="ru-RU" sz="2800" dirty="0" smtClean="0"/>
              <a:t>ДВЕРЬ</a:t>
            </a:r>
          </a:p>
          <a:p>
            <a:pPr>
              <a:buNone/>
            </a:pPr>
            <a:r>
              <a:rPr lang="ru-RU" sz="2800" dirty="0" smtClean="0"/>
              <a:t>БУКВА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Перевертыши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ХОРОШ</a:t>
            </a:r>
          </a:p>
          <a:p>
            <a:pPr>
              <a:buNone/>
            </a:pPr>
            <a:r>
              <a:rPr lang="ru-RU" dirty="0" smtClean="0"/>
              <a:t>НОС</a:t>
            </a:r>
          </a:p>
          <a:p>
            <a:pPr>
              <a:buNone/>
            </a:pPr>
            <a:r>
              <a:rPr lang="ru-RU" dirty="0" smtClean="0"/>
              <a:t>КОТ</a:t>
            </a:r>
          </a:p>
          <a:p>
            <a:pPr>
              <a:buNone/>
            </a:pPr>
            <a:r>
              <a:rPr lang="ru-RU" dirty="0" smtClean="0"/>
              <a:t>ТУТ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Найдите слово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ШАЛАШ</a:t>
            </a:r>
          </a:p>
          <a:p>
            <a:pPr>
              <a:buNone/>
            </a:pPr>
            <a:r>
              <a:rPr lang="ru-RU" sz="4800" b="1" dirty="0" smtClean="0"/>
              <a:t>КОРОВА</a:t>
            </a:r>
          </a:p>
          <a:p>
            <a:pPr>
              <a:buNone/>
            </a:pPr>
            <a:r>
              <a:rPr lang="ru-RU" sz="4800" b="1" dirty="0" smtClean="0"/>
              <a:t>ОСЫ</a:t>
            </a:r>
          </a:p>
          <a:p>
            <a:pPr>
              <a:buNone/>
            </a:pPr>
            <a:r>
              <a:rPr lang="ru-RU" sz="4800" b="1" dirty="0" smtClean="0"/>
              <a:t>ЛУНА</a:t>
            </a:r>
          </a:p>
          <a:p>
            <a:pPr>
              <a:buNone/>
            </a:pPr>
            <a:r>
              <a:rPr lang="ru-RU" sz="4800" b="1" dirty="0" smtClean="0"/>
              <a:t>АВТОБУС</a:t>
            </a:r>
            <a:endParaRPr lang="ru-RU" sz="48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Помоги слову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( запиши недостающий слог)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……ЗДИКА</a:t>
            </a:r>
          </a:p>
          <a:p>
            <a:pPr>
              <a:buNone/>
            </a:pPr>
            <a:r>
              <a:rPr lang="ru-RU" sz="3600" b="1" dirty="0" smtClean="0"/>
              <a:t>……МОДАН</a:t>
            </a:r>
          </a:p>
          <a:p>
            <a:pPr>
              <a:buNone/>
            </a:pPr>
            <a:r>
              <a:rPr lang="ru-RU" sz="3600" b="1" dirty="0" smtClean="0"/>
              <a:t>……РТИНА</a:t>
            </a:r>
          </a:p>
          <a:p>
            <a:pPr>
              <a:buNone/>
            </a:pPr>
            <a:r>
              <a:rPr lang="ru-RU" sz="3600" b="1" dirty="0" smtClean="0"/>
              <a:t>…..ГАЗИН</a:t>
            </a:r>
          </a:p>
          <a:p>
            <a:pPr>
              <a:buNone/>
            </a:pPr>
            <a:r>
              <a:rPr lang="ru-RU" sz="3600" b="1" dirty="0" smtClean="0"/>
              <a:t>……СИЛЁК</a:t>
            </a:r>
          </a:p>
          <a:p>
            <a:pPr>
              <a:buNone/>
            </a:pPr>
            <a:r>
              <a:rPr lang="ru-RU" sz="3600" b="1" dirty="0" smtClean="0"/>
              <a:t>……РЗИНА</a:t>
            </a:r>
          </a:p>
          <a:p>
            <a:pPr>
              <a:buNone/>
            </a:pPr>
            <a:r>
              <a:rPr lang="ru-RU" sz="3600" b="1" dirty="0" smtClean="0"/>
              <a:t>……БОЧКА</a:t>
            </a:r>
            <a:endParaRPr lang="ru-RU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Изменить слова (чтоб было 2 слога)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САД</a:t>
            </a:r>
          </a:p>
          <a:p>
            <a:r>
              <a:rPr lang="ru-RU" b="1" dirty="0" smtClean="0"/>
              <a:t>ДУБ</a:t>
            </a:r>
          </a:p>
          <a:p>
            <a:r>
              <a:rPr lang="ru-RU" b="1" dirty="0" smtClean="0"/>
              <a:t>ЛИСТ</a:t>
            </a:r>
          </a:p>
          <a:p>
            <a:r>
              <a:rPr lang="ru-RU" b="1" dirty="0" smtClean="0"/>
              <a:t>ДОМ</a:t>
            </a:r>
          </a:p>
          <a:p>
            <a:r>
              <a:rPr lang="ru-RU" b="1" dirty="0" smtClean="0"/>
              <a:t>МАК</a:t>
            </a:r>
          </a:p>
          <a:p>
            <a:r>
              <a:rPr lang="ru-RU" b="1" dirty="0" smtClean="0"/>
              <a:t>КРОТ</a:t>
            </a:r>
          </a:p>
          <a:p>
            <a:r>
              <a:rPr lang="ru-RU" b="1" dirty="0" smtClean="0"/>
              <a:t>КУСТ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Путаница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hlinkClick r:id="" action="ppaction://noaction">
                  <a:snd r:embed="rId2" name="applause.wav" builtIn="1"/>
                </a:hlinkClick>
              </a:rPr>
              <a:t>РО-СО-КА</a:t>
            </a:r>
          </a:p>
          <a:p>
            <a:pPr>
              <a:buNone/>
            </a:pPr>
            <a:r>
              <a:rPr lang="ru-RU" b="1" dirty="0" smtClean="0">
                <a:hlinkClick r:id="" action="ppaction://noaction">
                  <a:snd r:embed="rId2" name="applause.wav" builtIn="1"/>
                </a:hlinkClick>
              </a:rPr>
              <a:t>БА-СО-КА</a:t>
            </a:r>
          </a:p>
          <a:p>
            <a:pPr>
              <a:buNone/>
            </a:pPr>
            <a:r>
              <a:rPr lang="ru-RU" b="1" dirty="0" smtClean="0">
                <a:hlinkClick r:id="" action="ppaction://noaction">
                  <a:snd r:embed="rId2" name="applause.wav" builtIn="1"/>
                </a:hlinkClick>
              </a:rPr>
              <a:t>ТЕ-КО-НОК</a:t>
            </a:r>
          </a:p>
          <a:p>
            <a:pPr>
              <a:buNone/>
            </a:pPr>
            <a:r>
              <a:rPr lang="ru-RU" b="1" dirty="0" smtClean="0">
                <a:hlinkClick r:id="" action="ppaction://noaction">
                  <a:snd r:embed="rId2" name="applause.wav" builtIn="1"/>
                </a:hlinkClick>
              </a:rPr>
              <a:t>ПЛЁ-ЦЫ-НОК</a:t>
            </a:r>
          </a:p>
          <a:p>
            <a:pPr>
              <a:buNone/>
            </a:pPr>
            <a:r>
              <a:rPr lang="ru-RU" b="1" dirty="0" smtClean="0">
                <a:hlinkClick r:id="" action="ppaction://noaction">
                  <a:snd r:embed="rId2" name="applause.wav" builtIn="1"/>
                </a:hlinkClick>
              </a:rPr>
              <a:t>КО-ВА-РО</a:t>
            </a:r>
          </a:p>
          <a:p>
            <a:pPr>
              <a:buNone/>
            </a:pPr>
            <a:r>
              <a:rPr lang="ru-RU" b="1" dirty="0" smtClean="0">
                <a:hlinkClick r:id="" action="ppaction://noaction">
                  <a:snd r:embed="rId2" name="applause.wav" builtIn="1"/>
                </a:hlinkClick>
              </a:rPr>
              <a:t>КУ-ЦА-РИ</a:t>
            </a:r>
          </a:p>
          <a:p>
            <a:pPr>
              <a:buNone/>
            </a:pPr>
            <a:r>
              <a:rPr lang="ru-RU" b="1" dirty="0" smtClean="0">
                <a:hlinkClick r:id="" action="ppaction://noaction">
                  <a:snd r:embed="rId2" name="applause.wav" builtIn="1"/>
                </a:hlinkClick>
              </a:rPr>
              <a:t>ТЕ-НОК-ЛЁ</a:t>
            </a:r>
            <a:endParaRPr lang="ru-RU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ОТГАДАЙ РЕБУСЫ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0000" b="1" dirty="0" smtClean="0">
                <a:hlinkClick r:id="" action="ppaction://hlinkshowjump?jump=nextslide">
                  <a:snd r:embed="rId2" name="applause.wav" builtIn="1"/>
                </a:hlinkClick>
              </a:rPr>
              <a:t>Р1А	</a:t>
            </a:r>
            <a:r>
              <a:rPr lang="ru-RU" sz="8000" b="1" dirty="0" smtClean="0"/>
              <a:t>			</a:t>
            </a:r>
          </a:p>
          <a:p>
            <a:pPr>
              <a:buNone/>
            </a:pPr>
            <a:r>
              <a:rPr lang="ru-RU" sz="8000" b="1" dirty="0" smtClean="0"/>
              <a:t>			</a:t>
            </a:r>
          </a:p>
          <a:p>
            <a:pPr>
              <a:buNone/>
            </a:pPr>
            <a:r>
              <a:rPr lang="ru-RU" sz="8000" b="1" dirty="0" smtClean="0"/>
              <a:t>	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РОДИНА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3900" b="1" dirty="0" smtClean="0">
                <a:hlinkClick r:id="" action="ppaction://hlinkshowjump?jump=nextslide">
                  <a:snd r:embed="rId2" name="bomb.wav" builtIn="1"/>
                </a:hlinkClick>
              </a:rPr>
              <a:t>ВО7</a:t>
            </a:r>
            <a:endParaRPr lang="ru-RU" sz="2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Превращение слов- волшебная цепочка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Заменить одну букву в словах.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КЛЁВ</a:t>
            </a:r>
          </a:p>
          <a:p>
            <a:pPr>
              <a:buNone/>
            </a:pPr>
            <a:r>
              <a:rPr lang="ru-RU" sz="4000" b="1" dirty="0" smtClean="0"/>
              <a:t>ШЛЯПКА</a:t>
            </a:r>
          </a:p>
          <a:p>
            <a:pPr>
              <a:buNone/>
            </a:pPr>
            <a:r>
              <a:rPr lang="ru-RU" sz="4000" b="1" dirty="0" smtClean="0"/>
              <a:t>НОРА</a:t>
            </a:r>
          </a:p>
          <a:p>
            <a:pPr>
              <a:buNone/>
            </a:pPr>
            <a:r>
              <a:rPr lang="ru-RU" sz="4000" b="1" dirty="0" smtClean="0"/>
              <a:t>ЛУК</a:t>
            </a:r>
          </a:p>
          <a:p>
            <a:pPr>
              <a:buNone/>
            </a:pPr>
            <a:r>
              <a:rPr lang="ru-RU" sz="4000" b="1" dirty="0" smtClean="0"/>
              <a:t>САЛАТ</a:t>
            </a:r>
          </a:p>
          <a:p>
            <a:pPr>
              <a:buNone/>
            </a:pPr>
            <a:r>
              <a:rPr lang="ru-RU" sz="4000" b="1" dirty="0" smtClean="0"/>
              <a:t>КРИК	</a:t>
            </a:r>
            <a:endParaRPr lang="ru-RU" sz="40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57158" y="1500174"/>
            <a:ext cx="8258204" cy="21431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РОЩА</a:t>
            </a:r>
          </a:p>
          <a:p>
            <a:pPr>
              <a:buNone/>
            </a:pPr>
            <a:r>
              <a:rPr lang="ru-RU" sz="4000" b="1" dirty="0" smtClean="0"/>
              <a:t>ЩЕНКИ</a:t>
            </a:r>
          </a:p>
          <a:p>
            <a:pPr>
              <a:buNone/>
            </a:pPr>
            <a:r>
              <a:rPr lang="ru-RU" sz="4000" b="1" dirty="0" smtClean="0"/>
              <a:t>ИЩИ</a:t>
            </a:r>
          </a:p>
          <a:p>
            <a:pPr>
              <a:buNone/>
            </a:pPr>
            <a:r>
              <a:rPr lang="ru-RU" sz="4000" b="1" dirty="0" smtClean="0"/>
              <a:t>ЩУКА</a:t>
            </a:r>
          </a:p>
          <a:p>
            <a:pPr>
              <a:buNone/>
            </a:pPr>
            <a:r>
              <a:rPr lang="ru-RU" sz="4000" b="1" dirty="0" smtClean="0"/>
              <a:t>ФЛЯГИ</a:t>
            </a:r>
            <a:endParaRPr lang="ru-RU" sz="40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600" b="1" dirty="0" smtClean="0"/>
              <a:t>ВОСЕМЬ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700" b="1" dirty="0" smtClean="0">
                <a:hlinkClick r:id="" action="ppaction://hlinkshowjump?jump=nextslide">
                  <a:snd r:embed="rId2" name="chimes.wav" builtIn="1"/>
                </a:hlinkClick>
              </a:rPr>
              <a:t>7Я</a:t>
            </a:r>
            <a:endParaRPr lang="ru-RU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b="1" dirty="0" smtClean="0"/>
              <a:t>СЕМЬЯ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3900" b="1" dirty="0" smtClean="0">
                <a:hlinkClick r:id="" action="ppaction://hlinkshowjump?jump=nextslide">
                  <a:snd r:embed="rId2" name="wind.wav" builtIn="1"/>
                </a:hlinkClick>
              </a:rPr>
              <a:t>О5</a:t>
            </a:r>
            <a:endParaRPr lang="ru-RU" sz="2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 smtClean="0"/>
              <a:t>ОПЯТЬ</a:t>
            </a:r>
            <a:endParaRPr lang="ru-RU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9900" b="1" dirty="0" smtClean="0">
                <a:hlinkClick r:id="" action="ppaction://hlinkshowjump?jump=nextslide">
                  <a:snd r:embed="rId2" name="breeze.wav" builtIn="1"/>
                </a:hlinkClick>
              </a:rPr>
              <a:t>3БУНА	</a:t>
            </a:r>
            <a:endParaRPr lang="ru-RU" sz="19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3800" b="1" dirty="0" smtClean="0"/>
              <a:t>ТРИБУНА</a:t>
            </a:r>
            <a:endParaRPr lang="ru-RU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Слоговое лото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ЩЕ</a:t>
            </a:r>
          </a:p>
          <a:p>
            <a:pPr algn="ctr">
              <a:buNone/>
            </a:pPr>
            <a:r>
              <a:rPr lang="ru-RU" sz="6000" b="1" dirty="0" smtClean="0"/>
              <a:t>ЩА</a:t>
            </a:r>
          </a:p>
          <a:p>
            <a:pPr algn="ctr">
              <a:buNone/>
            </a:pPr>
            <a:r>
              <a:rPr lang="ru-RU" sz="6000" b="1" dirty="0" smtClean="0"/>
              <a:t>ЩУ</a:t>
            </a:r>
          </a:p>
          <a:p>
            <a:pPr algn="ctr">
              <a:buNone/>
            </a:pPr>
            <a:r>
              <a:rPr lang="ru-RU" sz="6000" b="1" dirty="0" smtClean="0"/>
              <a:t>ЩИ</a:t>
            </a:r>
            <a:endParaRPr lang="ru-RU" sz="6000" b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Составить слова из слогов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Овал 5"/>
          <p:cNvSpPr/>
          <p:nvPr/>
        </p:nvSpPr>
        <p:spPr>
          <a:xfrm>
            <a:off x="4714876" y="1214422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ЩУ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000760" y="2285992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ЩА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643042" y="5572140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ЩЕ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429388" y="3929066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НОК</a:t>
            </a: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 rot="1028093">
            <a:off x="299835" y="1948989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КА</a:t>
            </a:r>
          </a:p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285984" y="1071546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ГОЛ</a:t>
            </a:r>
          </a:p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 rot="21299930">
            <a:off x="3143240" y="3071810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РО</a:t>
            </a:r>
          </a:p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500694" y="5500702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КЛЕ</a:t>
            </a:r>
          </a:p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428992" y="4357694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КА</a:t>
            </a:r>
            <a:endParaRPr lang="ru-RU" sz="6000" dirty="0"/>
          </a:p>
        </p:txBody>
      </p:sp>
      <p:sp>
        <p:nvSpPr>
          <p:cNvPr id="17" name="Овал 16"/>
          <p:cNvSpPr/>
          <p:nvPr/>
        </p:nvSpPr>
        <p:spPr>
          <a:xfrm>
            <a:off x="500034" y="4286256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ЩИ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Щ-</a:t>
            </a:r>
          </a:p>
          <a:p>
            <a:pPr>
              <a:buNone/>
            </a:pP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 - -</a:t>
            </a:r>
          </a:p>
          <a:p>
            <a:pPr>
              <a:buNone/>
            </a:pP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Щ- - -</a:t>
            </a:r>
          </a:p>
          <a:p>
            <a:pPr>
              <a:buNone/>
            </a:pP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 - - - -</a:t>
            </a:r>
          </a:p>
          <a:p>
            <a:pPr>
              <a:buNone/>
            </a:pP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 - - - - -</a:t>
            </a:r>
          </a:p>
          <a:p>
            <a:pPr>
              <a:buNone/>
            </a:pP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 - - - - - -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слово в слове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ЩЕПКА</a:t>
            </a:r>
          </a:p>
          <a:p>
            <a:pPr>
              <a:buNone/>
            </a:pPr>
            <a:r>
              <a:rPr lang="ru-RU" sz="6600" dirty="0" smtClean="0"/>
              <a:t>ЩЕЛЬ</a:t>
            </a:r>
          </a:p>
          <a:p>
            <a:pPr>
              <a:buNone/>
            </a:pPr>
            <a:r>
              <a:rPr lang="ru-RU" sz="6600" dirty="0" smtClean="0"/>
              <a:t>СУРОК</a:t>
            </a:r>
          </a:p>
          <a:p>
            <a:pPr>
              <a:buNone/>
            </a:pPr>
            <a:r>
              <a:rPr lang="ru-RU" sz="6600" dirty="0" smtClean="0"/>
              <a:t>СУХО</a:t>
            </a:r>
            <a:endParaRPr lang="ru-RU" sz="6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dirty="0" smtClean="0"/>
              <a:t>ЛАДУШКИ</a:t>
            </a:r>
          </a:p>
          <a:p>
            <a:pPr>
              <a:buNone/>
            </a:pPr>
            <a:r>
              <a:rPr lang="ru-RU" sz="6600" dirty="0" smtClean="0"/>
              <a:t>ОТАРА</a:t>
            </a:r>
          </a:p>
          <a:p>
            <a:pPr>
              <a:buNone/>
            </a:pPr>
            <a:r>
              <a:rPr lang="ru-RU" sz="6600" dirty="0" smtClean="0"/>
              <a:t>УКОЛ</a:t>
            </a:r>
          </a:p>
          <a:p>
            <a:pPr>
              <a:buNone/>
            </a:pPr>
            <a:r>
              <a:rPr lang="ru-RU" sz="6600" dirty="0" smtClean="0"/>
              <a:t>УДАЧА</a:t>
            </a:r>
            <a:endParaRPr lang="ru-RU" sz="66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НАБОРЩИК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3800" dirty="0" smtClean="0">
                <a:solidFill>
                  <a:schemeClr val="accent4">
                    <a:lumMod val="75000"/>
                  </a:schemeClr>
                </a:solidFill>
              </a:rPr>
              <a:t>ТОВАРИЩ</a:t>
            </a:r>
            <a:endParaRPr lang="ru-RU" sz="13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АНАГРАММЫ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/>
              <a:t>ШПАЛА</a:t>
            </a:r>
          </a:p>
          <a:p>
            <a:pPr>
              <a:buNone/>
            </a:pPr>
            <a:r>
              <a:rPr lang="ru-RU" sz="5400" b="1" dirty="0" smtClean="0"/>
              <a:t>ШАРФ</a:t>
            </a:r>
          </a:p>
          <a:p>
            <a:pPr>
              <a:buNone/>
            </a:pPr>
            <a:r>
              <a:rPr lang="ru-RU" sz="5400" b="1" dirty="0" smtClean="0"/>
              <a:t>ШНУРОК</a:t>
            </a:r>
          </a:p>
          <a:p>
            <a:pPr>
              <a:buNone/>
            </a:pPr>
            <a:r>
              <a:rPr lang="ru-RU" sz="5400" b="1" dirty="0" smtClean="0"/>
              <a:t>ХАЛВА</a:t>
            </a:r>
          </a:p>
          <a:p>
            <a:pPr>
              <a:buNone/>
            </a:pPr>
            <a:r>
              <a:rPr lang="ru-RU" sz="5400" b="1" dirty="0" smtClean="0"/>
              <a:t>ХАОС</a:t>
            </a:r>
            <a:endParaRPr lang="ru-RU" sz="5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/>
              <a:t>КОЛУН</a:t>
            </a:r>
          </a:p>
          <a:p>
            <a:pPr>
              <a:buNone/>
            </a:pPr>
            <a:r>
              <a:rPr lang="ru-RU" sz="5400" b="1" dirty="0" smtClean="0"/>
              <a:t>УБОРКА</a:t>
            </a:r>
          </a:p>
          <a:p>
            <a:pPr>
              <a:buNone/>
            </a:pPr>
            <a:r>
              <a:rPr lang="ru-RU" sz="5400" b="1" dirty="0" smtClean="0"/>
              <a:t>УДАР</a:t>
            </a:r>
          </a:p>
          <a:p>
            <a:pPr>
              <a:buNone/>
            </a:pPr>
            <a:r>
              <a:rPr lang="ru-RU" sz="5400" b="1" dirty="0" smtClean="0"/>
              <a:t>УЛАН</a:t>
            </a:r>
          </a:p>
          <a:p>
            <a:pPr>
              <a:buNone/>
            </a:pPr>
            <a:r>
              <a:rPr lang="ru-RU" sz="5400" b="1" dirty="0" smtClean="0"/>
              <a:t>УКОР</a:t>
            </a:r>
            <a:endParaRPr lang="ru-RU" sz="5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Напиши  слова на 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	</a:t>
            </a:r>
            <a:r>
              <a:rPr lang="ru-RU" sz="3600" b="1" dirty="0" smtClean="0"/>
              <a:t>		У –</a:t>
            </a:r>
          </a:p>
          <a:p>
            <a:pPr>
              <a:buNone/>
            </a:pPr>
            <a:r>
              <a:rPr lang="ru-RU" sz="3600" b="1" dirty="0" smtClean="0"/>
              <a:t>						у - -</a:t>
            </a:r>
          </a:p>
          <a:p>
            <a:pPr>
              <a:buNone/>
            </a:pPr>
            <a:r>
              <a:rPr lang="ru-RU" sz="3600" b="1" dirty="0" smtClean="0"/>
              <a:t>					у - - -</a:t>
            </a:r>
          </a:p>
          <a:p>
            <a:pPr>
              <a:buNone/>
            </a:pPr>
            <a:r>
              <a:rPr lang="ru-RU" sz="3600" b="1" dirty="0" smtClean="0"/>
              <a:t>				у - - - -</a:t>
            </a:r>
          </a:p>
          <a:p>
            <a:pPr>
              <a:buNone/>
            </a:pPr>
            <a:r>
              <a:rPr lang="ru-RU" sz="3600" b="1" dirty="0" smtClean="0"/>
              <a:t>			у - - - - -</a:t>
            </a:r>
          </a:p>
          <a:p>
            <a:pPr>
              <a:buNone/>
            </a:pPr>
            <a:r>
              <a:rPr lang="ru-RU" sz="3600" b="1" dirty="0" smtClean="0"/>
              <a:t>				у - - - - -				</a:t>
            </a:r>
          </a:p>
          <a:p>
            <a:pPr>
              <a:buNone/>
            </a:pPr>
            <a:r>
              <a:rPr lang="ru-RU" sz="3600" b="1" dirty="0" smtClean="0"/>
              <a:t>					у - - - -</a:t>
            </a:r>
            <a:endParaRPr lang="ru-RU" sz="36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165</Words>
  <PresentationFormat>Экран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Игры с буквами и словами</vt:lpstr>
      <vt:lpstr>Превращение слов- волшебная цепочка</vt:lpstr>
      <vt:lpstr>Слоговое лото</vt:lpstr>
      <vt:lpstr>Составить слова из слогов</vt:lpstr>
      <vt:lpstr>Лесенка</vt:lpstr>
      <vt:lpstr>Найдите слово в слове</vt:lpstr>
      <vt:lpstr>НАБОРЩИК</vt:lpstr>
      <vt:lpstr>АНАГРАММЫ</vt:lpstr>
      <vt:lpstr> Напиши  слова на У</vt:lpstr>
      <vt:lpstr>Слово рассыпалось</vt:lpstr>
      <vt:lpstr>Слайд 11</vt:lpstr>
      <vt:lpstr>Перевертыши</vt:lpstr>
      <vt:lpstr>Найдите слово</vt:lpstr>
      <vt:lpstr>Помоги слову  ( запиши недостающий слог)</vt:lpstr>
      <vt:lpstr>Изменить слова (чтоб было 2 слога)</vt:lpstr>
      <vt:lpstr>Путаница</vt:lpstr>
      <vt:lpstr>ОТГАДАЙ РЕБУСЫ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 буквами и словами</dc:title>
  <cp:lastModifiedBy>Нурлан</cp:lastModifiedBy>
  <cp:revision>9</cp:revision>
  <dcterms:modified xsi:type="dcterms:W3CDTF">2010-01-11T15:28:46Z</dcterms:modified>
</cp:coreProperties>
</file>