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276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F7127-4BAF-4FDD-990A-F14E8A772ADB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0E2CA-A184-4F7E-9FF7-F5A86D4CA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0E2CA-A184-4F7E-9FF7-F5A86D4CA73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BA00-8DA2-4D2D-8A14-5C94FC780FB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65FB-4EE5-46DD-AEFE-64AED4B2D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BA00-8DA2-4D2D-8A14-5C94FC780FB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65FB-4EE5-46DD-AEFE-64AED4B2D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BA00-8DA2-4D2D-8A14-5C94FC780FB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65FB-4EE5-46DD-AEFE-64AED4B2D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BA00-8DA2-4D2D-8A14-5C94FC780FB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65FB-4EE5-46DD-AEFE-64AED4B2D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BA00-8DA2-4D2D-8A14-5C94FC780FB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6965FB-4EE5-46DD-AEFE-64AED4B2D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BA00-8DA2-4D2D-8A14-5C94FC780FB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65FB-4EE5-46DD-AEFE-64AED4B2D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BA00-8DA2-4D2D-8A14-5C94FC780FB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65FB-4EE5-46DD-AEFE-64AED4B2D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BA00-8DA2-4D2D-8A14-5C94FC780FB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65FB-4EE5-46DD-AEFE-64AED4B2D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BA00-8DA2-4D2D-8A14-5C94FC780FB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65FB-4EE5-46DD-AEFE-64AED4B2D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BA00-8DA2-4D2D-8A14-5C94FC780FB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65FB-4EE5-46DD-AEFE-64AED4B2D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BA00-8DA2-4D2D-8A14-5C94FC780FB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65FB-4EE5-46DD-AEFE-64AED4B2D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03BA00-8DA2-4D2D-8A14-5C94FC780FB3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6965FB-4EE5-46DD-AEFE-64AED4B2D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spd="med">
    <p:zo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cs10714.vkontakte.ru/u150403415/-14/x_68f70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480720" cy="62942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Проверь!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608552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Депо – ср.р.</a:t>
            </a:r>
          </a:p>
          <a:p>
            <a:pPr>
              <a:buNone/>
            </a:pPr>
            <a:r>
              <a:rPr lang="ru-RU" dirty="0" smtClean="0"/>
              <a:t>2. Табло – ср.р.</a:t>
            </a:r>
          </a:p>
          <a:p>
            <a:pPr>
              <a:buNone/>
            </a:pPr>
            <a:r>
              <a:rPr lang="ru-RU" dirty="0" smtClean="0"/>
              <a:t>3. Поло – ср.р.</a:t>
            </a:r>
          </a:p>
          <a:p>
            <a:pPr>
              <a:buNone/>
            </a:pPr>
            <a:r>
              <a:rPr lang="ru-RU" dirty="0" smtClean="0"/>
              <a:t>4. Пони – м.р.</a:t>
            </a:r>
          </a:p>
          <a:p>
            <a:pPr>
              <a:buNone/>
            </a:pPr>
            <a:r>
              <a:rPr lang="ru-RU" dirty="0" smtClean="0"/>
              <a:t>5. Филе – ср.р.</a:t>
            </a:r>
          </a:p>
          <a:p>
            <a:pPr>
              <a:buNone/>
            </a:pPr>
            <a:r>
              <a:rPr lang="ru-RU" dirty="0" smtClean="0"/>
              <a:t>6. Тире – </a:t>
            </a:r>
            <a:r>
              <a:rPr lang="ru-RU" dirty="0" smtClean="0"/>
              <a:t>ср.р.</a:t>
            </a:r>
            <a:endParaRPr lang="ru-RU" dirty="0"/>
          </a:p>
        </p:txBody>
      </p:sp>
      <p:pic>
        <p:nvPicPr>
          <p:cNvPr id="21508" name="Picture 4" descr="http://us.123rf.com/400wm/400/400/milinz/milinz1008/milinz100800014/7675674-cartoon-character--blinky--attention-sign-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3857625" cy="3857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Подумаем!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Умница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!» - сказала мама Вере.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«Что же ты за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непоседа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!» - воскликнула бабушка, глядя на внучку.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«Ну и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копуша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же ты, Варя!» - не выдержал отец.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Тема урока: «Существительные общего рода»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Цель урока: </a:t>
            </a:r>
          </a:p>
          <a:p>
            <a:pPr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dirty="0" smtClean="0"/>
              <a:t>познакомиться с существительными общего рода;</a:t>
            </a:r>
          </a:p>
          <a:p>
            <a:r>
              <a:rPr lang="ru-RU" sz="3200" dirty="0" smtClean="0"/>
              <a:t>научиться определять их род, употреблять в речи.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33670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FF0000"/>
                </a:solidFill>
              </a:rPr>
              <a:t>Запомни!</a:t>
            </a:r>
          </a:p>
          <a:p>
            <a:pPr algn="ctr">
              <a:buNone/>
            </a:pPr>
            <a:r>
              <a:rPr lang="ru-RU" sz="3200" b="1" dirty="0" smtClean="0"/>
              <a:t>Существительные общего рода с окончаниями –а(-я), обозначающие качества людей, относятся к  мужскому роду, если обозначают лиц мужского пола, или к женскому роду, если обозначают лиц женского пола. Имена прилагательные согласуются с ними либо в мужском роде,  либо в женском роде.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Вася - к</a:t>
            </a:r>
            <a:r>
              <a:rPr lang="ru-RU" sz="3200" b="1" dirty="0" smtClean="0">
                <a:solidFill>
                  <a:srgbClr val="002060"/>
                </a:solidFill>
              </a:rPr>
              <a:t>руглый </a:t>
            </a:r>
            <a:r>
              <a:rPr lang="ru-RU" sz="3200" b="1" u="sng" dirty="0" smtClean="0">
                <a:solidFill>
                  <a:srgbClr val="002060"/>
                </a:solidFill>
              </a:rPr>
              <a:t>сирота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Валя – круглая </a:t>
            </a:r>
            <a:r>
              <a:rPr lang="ru-RU" sz="3200" b="1" u="sng" dirty="0" smtClean="0">
                <a:solidFill>
                  <a:srgbClr val="002060"/>
                </a:solidFill>
              </a:rPr>
              <a:t>сирота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900igr.net/datas/matematika/Konspekt-uroka-po-matematike/0011-011-Fizkultminu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u="sng" dirty="0" smtClean="0">
                <a:solidFill>
                  <a:srgbClr val="FFFF00"/>
                </a:solidFill>
              </a:rPr>
              <a:t>Задание: </a:t>
            </a:r>
            <a:r>
              <a:rPr lang="ru-RU" sz="2800" i="1" dirty="0" smtClean="0">
                <a:solidFill>
                  <a:srgbClr val="FFFF00"/>
                </a:solidFill>
              </a:rPr>
              <a:t>выпишите существительные общего рода, определите род, где это возможно.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Поднялся вдруг весь псарный двор, </a:t>
            </a:r>
            <a:r>
              <a:rPr lang="ru-RU" sz="3200" dirty="0" err="1" smtClean="0"/>
              <a:t>почуя</a:t>
            </a:r>
            <a:r>
              <a:rPr lang="ru-RU" sz="3200" dirty="0" smtClean="0"/>
              <a:t> серого так близко забияку.</a:t>
            </a:r>
          </a:p>
          <a:p>
            <a:pPr>
              <a:buNone/>
            </a:pPr>
            <a:r>
              <a:rPr lang="ru-RU" sz="3200" dirty="0" smtClean="0"/>
              <a:t>«Ах ты </a:t>
            </a:r>
            <a:r>
              <a:rPr lang="ru-RU" sz="3200" dirty="0" err="1" smtClean="0"/>
              <a:t>обжора</a:t>
            </a:r>
            <a:r>
              <a:rPr lang="ru-RU" sz="3200" dirty="0" smtClean="0"/>
              <a:t>! Ах, злодей!»- тут Ваську повар укоряет.</a:t>
            </a:r>
          </a:p>
          <a:p>
            <a:pPr>
              <a:buNone/>
            </a:pPr>
            <a:r>
              <a:rPr lang="ru-RU" sz="3200" dirty="0" smtClean="0"/>
              <a:t> «Как расшумелся здесь! Какой невежа!»- про дождик говорит на ниве камень лежа.</a:t>
            </a:r>
          </a:p>
          <a:p>
            <a:pPr>
              <a:buNone/>
            </a:pPr>
            <a:r>
              <a:rPr lang="ru-RU" sz="3200" dirty="0" smtClean="0"/>
              <a:t>Невежды судят точно так: в чем толку не поймут, то все у них пустяк.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Толковый словарь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Неве</a:t>
            </a:r>
            <a:r>
              <a:rPr lang="ru-RU" sz="4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ж</a:t>
            </a:r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а – невежливый, невоспитанный человек</a:t>
            </a:r>
          </a:p>
          <a:p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Неве</a:t>
            </a:r>
            <a:r>
              <a:rPr lang="ru-RU" sz="4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жд</a:t>
            </a:r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а – безграмотный, необразованный человек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  <a:ea typeface="Batang" pitchFamily="18" charset="-127"/>
              </a:rPr>
              <a:t>Дразнилки:</a:t>
            </a:r>
            <a:endParaRPr lang="ru-RU" dirty="0">
              <a:solidFill>
                <a:srgbClr val="FFFF00"/>
              </a:solidFill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rot="242782">
            <a:off x="323528" y="1196752"/>
            <a:ext cx="4032448" cy="2016224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b="1" dirty="0" smtClean="0"/>
              <a:t> Плакса, вакса, гуталин.</a:t>
            </a:r>
          </a:p>
          <a:p>
            <a:pPr algn="ctr">
              <a:buNone/>
            </a:pPr>
            <a:r>
              <a:rPr lang="ru-RU" sz="2400" b="1" dirty="0" smtClean="0"/>
              <a:t>     На носу горячий блин.</a:t>
            </a:r>
          </a:p>
          <a:p>
            <a:pPr algn="ctr">
              <a:buNone/>
            </a:pPr>
            <a:r>
              <a:rPr lang="ru-RU" sz="2400" b="1" dirty="0" smtClean="0"/>
              <a:t>    Плакать не годится -</a:t>
            </a:r>
          </a:p>
          <a:p>
            <a:pPr algn="ctr">
              <a:buNone/>
            </a:pPr>
            <a:r>
              <a:rPr lang="ru-RU" sz="2400" b="1" dirty="0" smtClean="0"/>
              <a:t> Можно простудиться. </a:t>
            </a:r>
            <a:r>
              <a:rPr lang="ru-RU" dirty="0" smtClean="0"/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 rot="21105655">
            <a:off x="4687662" y="4356615"/>
            <a:ext cx="4038600" cy="1905075"/>
          </a:xfrm>
          <a:solidFill>
            <a:srgbClr val="00B050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Жадина </a:t>
            </a:r>
            <a:r>
              <a:rPr lang="ru-RU" b="1" dirty="0" smtClean="0"/>
              <a:t>– говядина,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 Три копейки </a:t>
            </a:r>
            <a:r>
              <a:rPr lang="ru-RU" b="1" dirty="0" smtClean="0"/>
              <a:t>дадено,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За четвертую </a:t>
            </a:r>
            <a:r>
              <a:rPr lang="ru-RU" b="1" dirty="0" smtClean="0"/>
              <a:t>копейку,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Расшибется об </a:t>
            </a:r>
            <a:r>
              <a:rPr lang="ru-RU" b="1" dirty="0" smtClean="0"/>
              <a:t>скамейку.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4578" name="Picture 2" descr="http://img3.imgbb.ru/e/1/8/e18f5d2e3f27cbfa2ff8c9803743c130_25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8832">
            <a:off x="1043608" y="2996952"/>
            <a:ext cx="2561084" cy="3652250"/>
          </a:xfrm>
          <a:prstGeom prst="rect">
            <a:avLst/>
          </a:prstGeom>
          <a:noFill/>
        </p:spPr>
      </p:pic>
      <p:pic>
        <p:nvPicPr>
          <p:cNvPr id="24580" name="Picture 4" descr="http://www.maaam.ru/upload/blogs/ed7d3b3e9a2fd9c19b68fd6219b08d2e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3895">
            <a:off x="4572000" y="1268760"/>
            <a:ext cx="4320650" cy="2975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Исследование в группах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136904" cy="475252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280161"/>
          <a:ext cx="8280920" cy="52669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9203"/>
                <a:gridCol w="4241717"/>
              </a:tblGrid>
              <a:tr h="343946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Предложения для анализа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901237"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Дежурный 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врач</a:t>
                      </a: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Иванов выписал рецепт. </a:t>
                      </a:r>
                    </a:p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Дежурный 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врач</a:t>
                      </a: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Иванова выписала рецепт.</a:t>
                      </a:r>
                    </a:p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Строгий 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тренер</a:t>
                      </a: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Свиридов выжал из нас все силы. </a:t>
                      </a:r>
                    </a:p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Строгий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тренер</a:t>
                      </a: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Свиридова выжала из нас все силы.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Кого называют выделенные существительные мужского рода?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Лиц какого пола они обозначают? (см.фамилии)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каком роде употреблены с </a:t>
                      </a:r>
                      <a:r>
                        <a:rPr kumimoji="0"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ним прилагательные?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каком роде употреблёны глаголы прошедшего времени?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Выделенные существительные - это существительные общего рода?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Проверяем!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          </a:t>
            </a:r>
            <a:r>
              <a:rPr lang="ru-RU" sz="4800" dirty="0" err="1" smtClean="0"/>
              <a:t>ВесёлЫЙ</a:t>
            </a:r>
            <a:r>
              <a:rPr lang="ru-RU" sz="4800" dirty="0" smtClean="0"/>
              <a:t> бригадир Сафронова </a:t>
            </a:r>
            <a:r>
              <a:rPr lang="ru-RU" sz="4800" dirty="0" err="1" smtClean="0"/>
              <a:t>поехалА</a:t>
            </a:r>
            <a:r>
              <a:rPr lang="ru-RU" sz="4800" dirty="0" smtClean="0"/>
              <a:t> в поле с                 песнями.</a:t>
            </a:r>
            <a:endParaRPr lang="ru-RU" sz="4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7862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Здравствуйте!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Я рада вас видеть!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2060848"/>
            <a:ext cx="6491064" cy="424851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Мне страшно, хочу убежать, спрятаться</a:t>
            </a:r>
          </a:p>
          <a:p>
            <a:r>
              <a:rPr lang="ru-RU" dirty="0" smtClean="0"/>
              <a:t>Мне не очень комфортно, но я готов работать</a:t>
            </a:r>
          </a:p>
          <a:p>
            <a:r>
              <a:rPr lang="ru-RU" dirty="0" smtClean="0"/>
              <a:t>У меня прекрасное </a:t>
            </a:r>
            <a:r>
              <a:rPr lang="ru-RU" dirty="0" smtClean="0"/>
              <a:t>настроение, </a:t>
            </a:r>
            <a:r>
              <a:rPr lang="ru-RU" dirty="0" smtClean="0"/>
              <a:t>и мне хочется узнать много нового.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36912"/>
            <a:ext cx="122413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501008"/>
            <a:ext cx="1224136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827584" y="4509120"/>
            <a:ext cx="122413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5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Подведём итоги</a:t>
            </a:r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img0.liveinternet.ru/images/attach/c/0/51/864/51864106_0_3ad3b_372356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2886075" cy="3857625"/>
          </a:xfrm>
          <a:prstGeom prst="rect">
            <a:avLst/>
          </a:prstGeom>
          <a:noFill/>
        </p:spPr>
      </p:pic>
      <p:pic>
        <p:nvPicPr>
          <p:cNvPr id="31750" name="Picture 6" descr="http://us.123rf.com/400wm/400/400/pressmaster/pressmaster0809/pressmaster080900334/3556539-portret-przystojny-uczniak-gospodarstwa-o--wkiem-w-r-ku-i-patrz-c-na-kam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268760"/>
            <a:ext cx="3810000" cy="2543175"/>
          </a:xfrm>
          <a:prstGeom prst="rect">
            <a:avLst/>
          </a:prstGeom>
          <a:noFill/>
        </p:spPr>
      </p:pic>
      <p:pic>
        <p:nvPicPr>
          <p:cNvPr id="31752" name="Picture 8" descr="http://f.mypage.ru/5e12564132bb7d89ca955860ed190a4c_2da5528eb659ca479c0d30376cb97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852936"/>
            <a:ext cx="2810623" cy="37444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2492896"/>
            <a:ext cx="1080120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1196752"/>
            <a:ext cx="914400" cy="5543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28384" y="2852936"/>
            <a:ext cx="914400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i.i.ua/cards/pic/6/2/35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Начинаем наш урок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wiki.iteach.ru/images/2/2a/Pcfyupuakx_pd_uqefmaje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840760" cy="47440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5062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Отгадайте загадку!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Усатый общественный транспорт.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Что это?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7412" name="Picture 4" descr="http://cache.zr.ru/wpfiles/uploads/2011/02/201102141733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5340238" cy="331236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940152" y="3861048"/>
            <a:ext cx="320384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троллейбус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17869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Выпиши слова, в которых допущена ошибка:</a:t>
            </a: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>Договорённость, намерение, </a:t>
            </a:r>
            <a:r>
              <a:rPr lang="ru-RU" sz="5400" dirty="0" err="1" smtClean="0">
                <a:solidFill>
                  <a:srgbClr val="FFFF00"/>
                </a:solidFill>
              </a:rPr>
              <a:t>дабыча</a:t>
            </a:r>
            <a:r>
              <a:rPr lang="ru-RU" sz="5400" dirty="0" smtClean="0">
                <a:solidFill>
                  <a:srgbClr val="FFFF00"/>
                </a:solidFill>
              </a:rPr>
              <a:t>, состязание, подрожать, великолепный.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034682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д</a:t>
            </a:r>
            <a:r>
              <a:rPr lang="ru-RU" sz="7200" u="sng" dirty="0" smtClean="0">
                <a:solidFill>
                  <a:srgbClr val="FFFF00"/>
                </a:solidFill>
              </a:rPr>
              <a:t>о</a:t>
            </a:r>
            <a:r>
              <a:rPr lang="ru-RU" sz="7200" dirty="0" smtClean="0">
                <a:solidFill>
                  <a:srgbClr val="FFFF00"/>
                </a:solidFill>
              </a:rPr>
              <a:t>быча</a:t>
            </a:r>
            <a:br>
              <a:rPr lang="ru-RU" sz="7200" dirty="0" smtClean="0">
                <a:solidFill>
                  <a:srgbClr val="FFFF00"/>
                </a:solidFill>
              </a:rPr>
            </a:br>
            <a:r>
              <a:rPr lang="ru-RU" sz="7200" dirty="0" smtClean="0">
                <a:solidFill>
                  <a:srgbClr val="FFFF00"/>
                </a:solidFill>
              </a:rPr>
              <a:t>подр</a:t>
            </a:r>
            <a:r>
              <a:rPr lang="ru-RU" sz="7200" u="sng" dirty="0" smtClean="0">
                <a:solidFill>
                  <a:srgbClr val="FFFF00"/>
                </a:solidFill>
              </a:rPr>
              <a:t>а</a:t>
            </a:r>
            <a:r>
              <a:rPr lang="ru-RU" sz="7200" dirty="0" smtClean="0">
                <a:solidFill>
                  <a:srgbClr val="FFFF00"/>
                </a:solidFill>
              </a:rPr>
              <a:t>жать 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542458" cy="115212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повторяем всё, что знаем.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вспоминаем, что забыли.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280920" cy="4536504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Задание: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вставь пропущенные буквы, определи падеж и склонение у существительных.</a:t>
            </a:r>
          </a:p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1.шли от </a:t>
            </a:r>
            <a:r>
              <a:rPr lang="ru-R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деревн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… </a:t>
            </a:r>
          </a:p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2. стоял на алле…</a:t>
            </a:r>
          </a:p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3. выступал на </a:t>
            </a:r>
            <a:r>
              <a:rPr lang="ru-R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лекци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…</a:t>
            </a:r>
          </a:p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4. букет из сирен…</a:t>
            </a:r>
          </a:p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5 вышел из метр…</a:t>
            </a:r>
          </a:p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6. о </a:t>
            </a:r>
            <a:r>
              <a:rPr lang="ru-R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внимани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… на урок…</a:t>
            </a:r>
          </a:p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7. время от врем…н… </a:t>
            </a:r>
            <a:endParaRPr lang="ru-RU" dirty="0"/>
          </a:p>
        </p:txBody>
      </p:sp>
      <p:pic>
        <p:nvPicPr>
          <p:cNvPr id="18434" name="Picture 2" descr="http://s43.radikal.ru/i102/1004/fc/c8eef432a5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746042"/>
            <a:ext cx="2923034" cy="36764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Ключ к заданию: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040560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 шли от деревн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(Р.п., 1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скл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.)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стоял на алле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 (П.п., 1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скл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.)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 выступал на лекци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(П.п., на –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ия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4. букет из сирен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(Р.п., 3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скл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.)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 вышел из метр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(Р.п., нескл.)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6. о внимани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и(П.п., на –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ие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на урок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 (П.п., 2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скл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время от врем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(Р.п.,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разноскл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.) 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Лексический диктант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12568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Здание, предназначенное для стоянки, ремонта</a:t>
            </a:r>
          </a:p>
          <a:p>
            <a:pPr>
              <a:buNone/>
            </a:pPr>
            <a:r>
              <a:rPr lang="ru-RU" dirty="0" smtClean="0"/>
              <a:t>электровозов и вагонов. </a:t>
            </a:r>
          </a:p>
          <a:p>
            <a:pPr>
              <a:buNone/>
            </a:pPr>
            <a:r>
              <a:rPr lang="ru-RU" dirty="0" smtClean="0"/>
              <a:t>2.Сигнальный щит, на котором автоматически показываются какие-либо результаты.  </a:t>
            </a:r>
          </a:p>
          <a:p>
            <a:pPr>
              <a:buNone/>
            </a:pPr>
            <a:r>
              <a:rPr lang="ru-RU" dirty="0" smtClean="0"/>
              <a:t>3. Спортивная игра в мяч на воде. </a:t>
            </a:r>
          </a:p>
          <a:p>
            <a:pPr>
              <a:buNone/>
            </a:pPr>
            <a:r>
              <a:rPr lang="ru-RU" dirty="0" smtClean="0"/>
              <a:t>4. Низкорослая шотландская лошадь.</a:t>
            </a:r>
          </a:p>
          <a:p>
            <a:pPr marL="651510" indent="-514350">
              <a:buNone/>
            </a:pPr>
            <a:r>
              <a:rPr lang="ru-RU" dirty="0" smtClean="0"/>
              <a:t>5. Кусок мяса или рыбы, очищенный от костей. </a:t>
            </a:r>
          </a:p>
          <a:p>
            <a:pPr marL="651510" indent="-514350">
              <a:buNone/>
            </a:pPr>
            <a:r>
              <a:rPr lang="ru-RU" dirty="0" smtClean="0"/>
              <a:t>6. Знак препинания в виде длинной горизонтальной черточки.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332</TotalTime>
  <Words>611</Words>
  <Application>Microsoft Office PowerPoint</Application>
  <PresentationFormat>Экран (4:3)</PresentationFormat>
  <Paragraphs>91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Слайд 1</vt:lpstr>
      <vt:lpstr>Здравствуйте! Я рада вас видеть!</vt:lpstr>
      <vt:lpstr>Начинаем наш урок</vt:lpstr>
      <vt:lpstr>Отгадайте загадку! Усатый общественный транспорт. Что это? </vt:lpstr>
      <vt:lpstr>Выпиши слова, в которых допущена ошибка: Договорённость, намерение, дабыча, состязание, подрожать, великолепный.</vt:lpstr>
      <vt:lpstr>добыча подражать </vt:lpstr>
      <vt:lpstr>повторяем всё, что знаем. вспоминаем, что забыли.</vt:lpstr>
      <vt:lpstr>Ключ к заданию:</vt:lpstr>
      <vt:lpstr>Лексический диктант</vt:lpstr>
      <vt:lpstr>Проверь!</vt:lpstr>
      <vt:lpstr>Подумаем!</vt:lpstr>
      <vt:lpstr>Тема урока: «Существительные общего рода»</vt:lpstr>
      <vt:lpstr>Слайд 13</vt:lpstr>
      <vt:lpstr>Слайд 14</vt:lpstr>
      <vt:lpstr>Задание: выпишите существительные общего рода, определите род, где это возможно.</vt:lpstr>
      <vt:lpstr>Толковый словарь</vt:lpstr>
      <vt:lpstr>Дразнилки:</vt:lpstr>
      <vt:lpstr>Исследование в группах</vt:lpstr>
      <vt:lpstr>Проверяем!</vt:lpstr>
      <vt:lpstr> Подведём итоги </vt:lpstr>
      <vt:lpstr>Слайд 21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RWT</cp:lastModifiedBy>
  <cp:revision>25</cp:revision>
  <dcterms:created xsi:type="dcterms:W3CDTF">2012-11-19T15:01:25Z</dcterms:created>
  <dcterms:modified xsi:type="dcterms:W3CDTF">2012-11-20T16:06:33Z</dcterms:modified>
</cp:coreProperties>
</file>