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309" r:id="rId4"/>
    <p:sldId id="306" r:id="rId5"/>
    <p:sldId id="303" r:id="rId6"/>
    <p:sldId id="304" r:id="rId7"/>
    <p:sldId id="305" r:id="rId8"/>
    <p:sldId id="293" r:id="rId9"/>
    <p:sldId id="298" r:id="rId10"/>
    <p:sldId id="261" r:id="rId11"/>
    <p:sldId id="266" r:id="rId12"/>
    <p:sldId id="301" r:id="rId13"/>
    <p:sldId id="312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Муниципальное бюджетное  общеобразовательное учреждение </a:t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Средняя общеобразовательная школа</a:t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села Успенка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</a:rPr>
              <a:t>Тандинского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района Республики Тыва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6400800" cy="4176464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rgbClr val="C00000"/>
                </a:solidFill>
              </a:rPr>
              <a:t>«В стране дорожных </a:t>
            </a:r>
            <a:r>
              <a:rPr lang="ru-RU" sz="4000" dirty="0" smtClean="0">
                <a:solidFill>
                  <a:srgbClr val="C00000"/>
                </a:solidFill>
              </a:rPr>
              <a:t>знаков»</a:t>
            </a:r>
          </a:p>
          <a:p>
            <a:endParaRPr lang="ru-RU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Выполнила ученица 10 класса:</a:t>
            </a:r>
          </a:p>
          <a:p>
            <a:pPr algn="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Монгуш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Диана </a:t>
            </a:r>
          </a:p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Руководитель: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Монгуш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Айдысмаа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Кадыг-ооловна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2014-2015 учебный год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CI24112014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6652" y="1988840"/>
            <a:ext cx="3758634" cy="4137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Дети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CCI24112014_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25003" y="2674938"/>
            <a:ext cx="3501931" cy="3451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Место остановки автобуса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При выходе из автобуса или троллейбуса не выбегайте из него на дорогу. Подождите пока он отъедет и только потом, убедившись в отсутствии машин, переходите дорогу;</a:t>
            </a:r>
          </a:p>
          <a:p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Соблюдай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Запомни знаки!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Соблюдай правила дорожного движения!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/>
            </a:r>
            <a:br>
              <a:rPr lang="ru-RU" sz="4000" i="1" dirty="0" smtClean="0">
                <a:solidFill>
                  <a:srgbClr val="C00000"/>
                </a:solidFill>
              </a:rPr>
            </a:b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Mongush\Desktop\класс\IMG_20141023_125839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714500"/>
            <a:ext cx="6858048" cy="4929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4521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99592" y="1600200"/>
            <a:ext cx="7704857" cy="4525963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       </a:t>
            </a:r>
            <a:r>
              <a:rPr lang="ru-RU" sz="4400" b="1" dirty="0" smtClean="0">
                <a:solidFill>
                  <a:srgbClr val="C00000"/>
                </a:solidFill>
              </a:rPr>
              <a:t>ЮНЫЕ  ПЕШЕХОДЫ</a:t>
            </a:r>
            <a:r>
              <a:rPr lang="ru-RU" sz="4400" dirty="0" smtClean="0">
                <a:solidFill>
                  <a:srgbClr val="C00000"/>
                </a:solidFill>
              </a:rPr>
              <a:t>! </a:t>
            </a:r>
            <a:r>
              <a:rPr lang="ru-RU" sz="4400" dirty="0" smtClean="0"/>
              <a:t>Соблюдение этих правил – залог сохранения Вашего здоровья и безопасности на дороге.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15212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Помни!</a:t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76864" cy="42484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Правила дорожного движения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– это Закон дорог и его необходимо соблюдать!</a:t>
            </a:r>
          </a:p>
          <a:p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• Выйдя на улицу, внимательно осмотрись и продолжай движение  только по тротуару или   обочине дороги!</a:t>
            </a:r>
          </a:p>
          <a:p>
            <a:r>
              <a:rPr lang="ru-RU" dirty="0"/>
              <a:t>• Переходи проезжую часть дороги только на разрешающий сигнал светофора по пешеходному переходу или на перекрёстках!</a:t>
            </a:r>
          </a:p>
          <a:p>
            <a:r>
              <a:rPr lang="ru-RU" dirty="0"/>
              <a:t>• Не выходи (не выбегай!) на проезжую часть из-за стоящего транспорта, деревьев, не осмотрев предварительно улицу!</a:t>
            </a:r>
          </a:p>
          <a:p>
            <a:r>
              <a:rPr lang="ru-RU" dirty="0"/>
              <a:t>• Не перебегай проезжую часть дороги перед близко движущимся транспортом!</a:t>
            </a:r>
          </a:p>
          <a:p>
            <a:r>
              <a:rPr lang="ru-RU" dirty="0"/>
              <a:t>• Помни, что при переходе дороги не допускается слушать музыку в наушниках и разговаривать по мобильному телефону!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Памятка юного пешехода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07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Светофор</a:t>
            </a:r>
          </a:p>
        </p:txBody>
      </p:sp>
      <p:pic>
        <p:nvPicPr>
          <p:cNvPr id="4" name="Picture 2" descr="F:\CCI24112014_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66931" y="2674938"/>
            <a:ext cx="2418075" cy="345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507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1196752"/>
            <a:ext cx="3812645" cy="8640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Красный цвет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11961" y="3068959"/>
            <a:ext cx="4474840" cy="2138041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Calibri"/>
                <a:ea typeface="MS Mincho"/>
                <a:cs typeface="Times New Roman"/>
              </a:rPr>
              <a:t>запрещает движение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15616" y="1700808"/>
            <a:ext cx="2448272" cy="2520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44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1268760"/>
            <a:ext cx="3812645" cy="93610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Желтый цвет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355976" y="2920841"/>
            <a:ext cx="4330824" cy="2210049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</a:rPr>
              <a:t>предупреждает о предстоящей смене </a:t>
            </a:r>
            <a:r>
              <a:rPr lang="ru-RU" sz="4400" dirty="0" smtClean="0">
                <a:solidFill>
                  <a:srgbClr val="FFFF00"/>
                </a:solidFill>
              </a:rPr>
              <a:t>сигналов</a:t>
            </a:r>
            <a:endParaRPr lang="ru-RU" sz="4400" dirty="0">
              <a:solidFill>
                <a:srgbClr val="FFFF00"/>
              </a:solidFill>
            </a:endParaRPr>
          </a:p>
          <a:p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628800"/>
            <a:ext cx="2520280" cy="25202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15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8024" y="1022895"/>
            <a:ext cx="3812645" cy="77976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Зеленый цвет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788025" y="2780927"/>
            <a:ext cx="3898776" cy="2426073"/>
          </a:xfrm>
        </p:spPr>
        <p:txBody>
          <a:bodyPr>
            <a:normAutofit/>
          </a:bodyPr>
          <a:lstStyle/>
          <a:p>
            <a:r>
              <a:rPr lang="ru-RU" sz="2400" b="1" dirty="0"/>
              <a:t>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разрешает                  движение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4800" dirty="0"/>
          </a:p>
        </p:txBody>
      </p:sp>
      <p:sp>
        <p:nvSpPr>
          <p:cNvPr id="6" name="Овал 5"/>
          <p:cNvSpPr/>
          <p:nvPr/>
        </p:nvSpPr>
        <p:spPr>
          <a:xfrm>
            <a:off x="899592" y="1628800"/>
            <a:ext cx="2664296" cy="28083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94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370384" cy="498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332656"/>
            <a:ext cx="3822192" cy="2376264"/>
          </a:xfrm>
        </p:spPr>
        <p:txBody>
          <a:bodyPr>
            <a:normAutofit/>
          </a:bodyPr>
          <a:lstStyle/>
          <a:p>
            <a:r>
              <a:rPr lang="ru-RU" sz="2800" dirty="0"/>
              <a:t>Светофорное регулирование</a:t>
            </a:r>
          </a:p>
        </p:txBody>
      </p:sp>
      <p:pic>
        <p:nvPicPr>
          <p:cNvPr id="24578" name="Picture 2" descr="F:\CCI24112014_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39975" y="2708920"/>
            <a:ext cx="3432025" cy="341724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8200" y="332656"/>
            <a:ext cx="3822192" cy="2448273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Пешеходный </a:t>
            </a:r>
          </a:p>
          <a:p>
            <a:r>
              <a:rPr lang="ru-RU" sz="2800" dirty="0" err="1" smtClean="0"/>
              <a:t>цветофор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528392" cy="327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764704"/>
            <a:ext cx="3822192" cy="16561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Пешеходный </a:t>
            </a:r>
          </a:p>
          <a:p>
            <a:r>
              <a:rPr lang="ru-RU" sz="2800" dirty="0" smtClean="0"/>
              <a:t> переход</a:t>
            </a:r>
            <a:endParaRPr lang="ru-RU" sz="2800" dirty="0"/>
          </a:p>
        </p:txBody>
      </p:sp>
      <p:pic>
        <p:nvPicPr>
          <p:cNvPr id="32770" name="Picture 2" descr="F:\CCI24112014_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2708920"/>
            <a:ext cx="2863243" cy="341724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8200" y="620688"/>
            <a:ext cx="3822192" cy="237626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Движение </a:t>
            </a:r>
          </a:p>
          <a:p>
            <a:r>
              <a:rPr lang="ru-RU" sz="2800" dirty="0" smtClean="0"/>
              <a:t>пешеходов </a:t>
            </a:r>
          </a:p>
          <a:p>
            <a:r>
              <a:rPr lang="ru-RU" sz="2800" dirty="0" smtClean="0"/>
              <a:t>запрещено</a:t>
            </a:r>
            <a:endParaRPr lang="ru-RU" sz="2800" dirty="0"/>
          </a:p>
        </p:txBody>
      </p:sp>
      <p:pic>
        <p:nvPicPr>
          <p:cNvPr id="11" name="Picture 2" descr="F:\CCI24112014_00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64088" y="2708920"/>
            <a:ext cx="3024336" cy="3312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</TotalTime>
  <Words>204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              Муниципальное бюджетное  общеобразовательное учреждение  Средняя общеобразовательная школа  села Успенка Тандинского района Республики Тыва</vt:lpstr>
      <vt:lpstr>     Помни! </vt:lpstr>
      <vt:lpstr>Памятка юного пешехода</vt:lpstr>
      <vt:lpstr>Светофор</vt:lpstr>
      <vt:lpstr>Красный цвет  </vt:lpstr>
      <vt:lpstr>Желтый цвет</vt:lpstr>
      <vt:lpstr>Зеленый цвет</vt:lpstr>
      <vt:lpstr> </vt:lpstr>
      <vt:lpstr>Слайд 9</vt:lpstr>
      <vt:lpstr>Дети</vt:lpstr>
      <vt:lpstr>Место остановки автобуса</vt:lpstr>
      <vt:lpstr>Соблюдай</vt:lpstr>
      <vt:lpstr>Запомни знаки!  Соблюдай правила дорожного движения!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Mongush</dc:creator>
  <cp:lastModifiedBy>Admin</cp:lastModifiedBy>
  <cp:revision>22</cp:revision>
  <dcterms:created xsi:type="dcterms:W3CDTF">2014-11-24T16:36:33Z</dcterms:created>
  <dcterms:modified xsi:type="dcterms:W3CDTF">2015-04-07T07:29:16Z</dcterms:modified>
</cp:coreProperties>
</file>