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Картинки Победа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836712"/>
            <a:ext cx="5976664" cy="518457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4676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Картинки Победа\i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64704"/>
            <a:ext cx="6818258" cy="54006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7066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F:\Картинки Победа\7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24744"/>
            <a:ext cx="5976664" cy="44644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9755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Картинки Победа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0"/>
            <a:ext cx="6984776" cy="47525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77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F:\Картинки Победа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1" y="1412776"/>
            <a:ext cx="6048672" cy="44644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58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ProSound</dc:creator>
  <cp:lastModifiedBy>HP</cp:lastModifiedBy>
  <cp:revision>14</cp:revision>
  <dcterms:created xsi:type="dcterms:W3CDTF">2015-03-14T15:20:57Z</dcterms:created>
  <dcterms:modified xsi:type="dcterms:W3CDTF">2015-04-06T10:27:30Z</dcterms:modified>
</cp:coreProperties>
</file>