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1" r:id="rId3"/>
    <p:sldId id="288" r:id="rId4"/>
    <p:sldId id="294" r:id="rId5"/>
    <p:sldId id="305" r:id="rId6"/>
    <p:sldId id="262" r:id="rId7"/>
    <p:sldId id="295" r:id="rId8"/>
    <p:sldId id="296" r:id="rId9"/>
    <p:sldId id="297" r:id="rId10"/>
    <p:sldId id="301" r:id="rId11"/>
    <p:sldId id="302" r:id="rId12"/>
    <p:sldId id="303" r:id="rId13"/>
    <p:sldId id="304" r:id="rId14"/>
    <p:sldId id="306" r:id="rId15"/>
    <p:sldId id="307" r:id="rId16"/>
    <p:sldId id="287" r:id="rId17"/>
    <p:sldId id="289" r:id="rId18"/>
    <p:sldId id="298" r:id="rId19"/>
    <p:sldId id="299" r:id="rId20"/>
    <p:sldId id="290" r:id="rId21"/>
    <p:sldId id="291" r:id="rId22"/>
    <p:sldId id="300" r:id="rId23"/>
    <p:sldId id="292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8"/>
            <p14:sldId id="294"/>
            <p14:sldId id="305"/>
            <p14:sldId id="262"/>
            <p14:sldId id="295"/>
            <p14:sldId id="296"/>
            <p14:sldId id="297"/>
            <p14:sldId id="301"/>
            <p14:sldId id="302"/>
            <p14:sldId id="303"/>
            <p14:sldId id="304"/>
            <p14:sldId id="306"/>
            <p14:sldId id="307"/>
            <p14:sldId id="287"/>
            <p14:sldId id="289"/>
            <p14:sldId id="298"/>
            <p14:sldId id="299"/>
            <p14:sldId id="290"/>
            <p14:sldId id="291"/>
            <p14:sldId id="300"/>
            <p14:sldId id="292"/>
            <p14:sldId id="293"/>
          </p14:sldIdLst>
        </p14:section>
        <p14:section name="Раздел 1" id="{6D9936A3-3945-4757-BC8B-B5C252D8E036}">
          <p14:sldIdLst/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 autoAdjust="0"/>
    <p:restoredTop sz="83977" autoAdjust="0"/>
  </p:normalViewPr>
  <p:slideViewPr>
    <p:cSldViewPr>
      <p:cViewPr varScale="1">
        <p:scale>
          <a:sx n="61" d="100"/>
          <a:sy n="61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287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21.05.2014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614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21.05.2014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0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9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5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21.05.2014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21.05.2014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21.05.2014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21.05.2014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21.05.2014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21.05.2014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21.05.2014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21.05.2014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21.05.2014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21.05.2014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21.05.2014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21.05.2014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55776" y="260648"/>
            <a:ext cx="6180224" cy="32403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С(К) ОШИ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 п.Светлополянск по формированию навыков безопасного поведения на улицах и дорогах через урочную и внеурочную деятельность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ОБЖ и СБО Шилохвостова Л.К.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фото ПДД\Изображение 0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71601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ПДД\Изображение 0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0080"/>
            <a:ext cx="439472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0206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фото ПДД\Изображение 0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" y="836712"/>
            <a:ext cx="5004048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 ПДД\Изображение 0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20" y="71253"/>
            <a:ext cx="4536504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138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Отряды ЮИД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юид\IMG_8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2672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юид\юид 2012\CIMG33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12" y="2348880"/>
            <a:ext cx="44812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0388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юид\юид 2012\CIMG33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342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Акции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неделя бдд\Фото\акция на улицах поселка\SAM_21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8" y="260648"/>
            <a:ext cx="4534207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еделя бдд\Фото\акция на улицах поселка\SAM_21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31427"/>
            <a:ext cx="4716016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4032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338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306168"/>
            <a:ext cx="85198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3. Информационное и материально-техническое обеспечение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740620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 smtClean="0"/>
              <a:t>Программы, справочная и методическая литература: в библиотеке школы – интерната, у учителей и классных руководителей, воспитателей, учителя ОБЖ</a:t>
            </a:r>
          </a:p>
          <a:p>
            <a:r>
              <a:rPr lang="ru-RU" sz="3600" dirty="0" smtClean="0"/>
              <a:t>Оформление и размещение стенда  по БДД , плана – схемы безопасного маршрута к ОУ, уголков по ПДД в классах</a:t>
            </a:r>
          </a:p>
          <a:p>
            <a:r>
              <a:rPr lang="ru-RU" sz="3600" dirty="0" smtClean="0"/>
              <a:t>Наличие индивидуальных схем передвижения у обучающихся 1-9 классов</a:t>
            </a:r>
          </a:p>
          <a:p>
            <a:r>
              <a:rPr lang="ru-RU" sz="3600" dirty="0"/>
              <a:t>И</a:t>
            </a:r>
            <a:r>
              <a:rPr lang="ru-RU" sz="3600" dirty="0" smtClean="0"/>
              <a:t>нструктаж воспитателей, педагогов, классных руководителей на совещаниях классных руководителей, педагогических советах и т.д.</a:t>
            </a:r>
          </a:p>
          <a:p>
            <a:r>
              <a:rPr lang="ru-RU" sz="3600" dirty="0" smtClean="0"/>
              <a:t>Создание кабинета по БДД, оборудованного в соответствии с требованиями, предъявляемыми к их оснащению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4. Работа с родителями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Обсуждение вопросов по БДД на родительских собраниях</a:t>
            </a:r>
          </a:p>
          <a:p>
            <a:r>
              <a:rPr lang="ru-RU" dirty="0" smtClean="0"/>
              <a:t>Обсуждение вопросов по профилактике и предупреждению детского дорожно-транспортного травматизма на заседаниях родительского комитета, совете школы</a:t>
            </a:r>
          </a:p>
          <a:p>
            <a:r>
              <a:rPr lang="ru-RU" dirty="0" smtClean="0"/>
              <a:t>Проведение бесед  с родителями по сообщениям о ДТП с участием детей и подростков и нарушение ПДД несовершеннолетними</a:t>
            </a:r>
          </a:p>
          <a:p>
            <a:r>
              <a:rPr lang="ru-RU" dirty="0" smtClean="0"/>
              <a:t>Информационное обеспечение необходимыми материалами</a:t>
            </a:r>
          </a:p>
          <a:p>
            <a:r>
              <a:rPr lang="ru-RU" dirty="0" smtClean="0"/>
              <a:t>Анкетирование </a:t>
            </a:r>
          </a:p>
          <a:p>
            <a:r>
              <a:rPr lang="ru-RU" dirty="0" smtClean="0"/>
              <a:t>Привлечение родителей к участию в различных мероприятиях по профилактике ПДД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9569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04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920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1066800" y="188913"/>
            <a:ext cx="7825680" cy="57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Достижение положительных и долгосрочных эффектов в организации системы работы по формированию навыков ПДД у обучающихся возможно только на основе комплексного подхода в решении вопросов детской безопасности на дорогах и профилактики травматизма.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9632"/>
            <a:ext cx="83716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5. Контроль со стороны администрации школы-интерната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Проверка правильности и систематичности заполнения журналов</a:t>
            </a:r>
          </a:p>
          <a:p>
            <a:r>
              <a:rPr lang="ru-RU" dirty="0" smtClean="0"/>
              <a:t>Обсуждение вопросов по профилактике и предупреждению детского дорожно-транспортного травматизма среди педагогического коллектива на совещаниях, педагогических советах</a:t>
            </a:r>
          </a:p>
          <a:p>
            <a:r>
              <a:rPr lang="ru-RU" dirty="0" smtClean="0"/>
              <a:t>Посещение учебных занятий и внеклассных мероприятий администрацией ОУ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0304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6. Совместная работа с Госавтоинспекцией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Тематические и профилактические беседы с инспектором по пропаганде БДД</a:t>
            </a:r>
          </a:p>
          <a:p>
            <a:r>
              <a:rPr lang="ru-RU" dirty="0" smtClean="0"/>
              <a:t>Участие сотрудников ГИБДД в мероприятиях, проходящих в школе-интернате по ПДД («Посвящение в пешеходы», «Безопасное колесо», викторины по ПДД, работа в ЛОЛ и т.д.)</a:t>
            </a:r>
          </a:p>
          <a:p>
            <a:r>
              <a:rPr lang="ru-RU" dirty="0" smtClean="0"/>
              <a:t>Составление памяток и буклетов для обучающихся и родителей</a:t>
            </a:r>
          </a:p>
          <a:p>
            <a:r>
              <a:rPr lang="ru-RU" dirty="0" smtClean="0"/>
              <a:t>Совместные акции(открытка водителю, «Пристегнись!», «На дороге светлячок» и т.д.)</a:t>
            </a:r>
          </a:p>
          <a:p>
            <a:r>
              <a:rPr lang="ru-RU" dirty="0" smtClean="0"/>
              <a:t>Линейки безопасности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4051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БДД 2013\IMG_42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" y="188640"/>
            <a:ext cx="4770391" cy="52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488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945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48001"/>
            <a:ext cx="8064896" cy="88505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Спасибо   за       внимание!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2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Учебный процесс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Проведение уроков, занятий, бесед в рамках учебной программы по ОБЖ</a:t>
            </a:r>
          </a:p>
          <a:p>
            <a:r>
              <a:rPr lang="ru-RU" dirty="0" smtClean="0"/>
              <a:t>Проведение учебных экскурсий</a:t>
            </a:r>
          </a:p>
          <a:p>
            <a:r>
              <a:rPr lang="ru-RU" dirty="0" smtClean="0"/>
              <a:t>Показ учебных видеофильмов, презентаций, видеороликов</a:t>
            </a:r>
          </a:p>
          <a:p>
            <a:r>
              <a:rPr lang="ru-RU" dirty="0" smtClean="0"/>
              <a:t>Использование компьютерных программ, компьютерных игр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1200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листовки\CIMG32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82453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листовки\CIMG32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316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F:\листовки\CIMG32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" y="1169368"/>
            <a:ext cx="44709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листовки\CIMG33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220"/>
            <a:ext cx="4536504" cy="46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5798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Внеурочная деятельность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Проведение тематических классных часов</a:t>
            </a:r>
          </a:p>
          <a:p>
            <a:r>
              <a:rPr lang="ru-RU" dirty="0" smtClean="0"/>
              <a:t>Участие в мероприятиях по ПДД, проводимых на разных уровнях</a:t>
            </a:r>
          </a:p>
          <a:p>
            <a:r>
              <a:rPr lang="ru-RU" dirty="0" smtClean="0"/>
              <a:t>Участие в мероприятиях по безопасности дорожного движения, проводимых в рамках Всероссийской операции «Внимание, дети!»</a:t>
            </a:r>
          </a:p>
          <a:p>
            <a:r>
              <a:rPr lang="ru-RU" dirty="0" smtClean="0"/>
              <a:t>Обсуждение с обучающимися конкретных примеров ДТП с участием несовершеннолетних, произошедших на территории поселка, района или области</a:t>
            </a:r>
          </a:p>
          <a:p>
            <a:r>
              <a:rPr lang="ru-RU" dirty="0" smtClean="0"/>
              <a:t>Проведение бесед и профилактической работы с обучающимися – нарушителями ПДД</a:t>
            </a:r>
          </a:p>
          <a:p>
            <a:r>
              <a:rPr lang="ru-RU" dirty="0" smtClean="0"/>
              <a:t>Ведение журнала проведения инструктажей перед выходами в общественные места и отъездом домой</a:t>
            </a:r>
          </a:p>
          <a:p>
            <a:r>
              <a:rPr lang="ru-RU" dirty="0" smtClean="0"/>
              <a:t>Организация и проведение традиционных внеклассных мероприятий:</a:t>
            </a:r>
          </a:p>
          <a:p>
            <a:pPr>
              <a:buFontTx/>
              <a:buChar char="-"/>
            </a:pPr>
            <a:r>
              <a:rPr lang="ru-RU" dirty="0" smtClean="0"/>
              <a:t>«Посвящение в пешеходы первоклассников»</a:t>
            </a:r>
          </a:p>
          <a:p>
            <a:pPr>
              <a:buFontTx/>
              <a:buChar char="-"/>
            </a:pPr>
            <a:r>
              <a:rPr lang="ru-RU" dirty="0" smtClean="0"/>
              <a:t>«День безопасности»</a:t>
            </a:r>
          </a:p>
          <a:p>
            <a:pPr>
              <a:buFontTx/>
              <a:buChar char="-"/>
            </a:pPr>
            <a:r>
              <a:rPr lang="ru-RU" dirty="0" smtClean="0"/>
              <a:t>«Безопасное колесо»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«День памяти жертв ДТП»</a:t>
            </a:r>
          </a:p>
          <a:p>
            <a:pPr>
              <a:buFontTx/>
              <a:buChar char="-"/>
            </a:pPr>
            <a:r>
              <a:rPr lang="ru-RU" dirty="0" smtClean="0"/>
              <a:t>мероприятия в рамках «Дня защиты детей»</a:t>
            </a:r>
          </a:p>
          <a:p>
            <a:pPr>
              <a:buFontTx/>
              <a:buChar char="-"/>
            </a:pPr>
            <a:r>
              <a:rPr lang="ru-RU" dirty="0" smtClean="0"/>
              <a:t>Мероприятия с родителями</a:t>
            </a:r>
          </a:p>
          <a:p>
            <a:r>
              <a:rPr lang="ru-RU" dirty="0" smtClean="0"/>
              <a:t>Проведение «минуток безопасности»</a:t>
            </a:r>
          </a:p>
          <a:p>
            <a:r>
              <a:rPr lang="ru-RU" dirty="0" smtClean="0"/>
              <a:t>Участие в различных акциях</a:t>
            </a:r>
          </a:p>
          <a:p>
            <a:r>
              <a:rPr lang="ru-RU" dirty="0" smtClean="0"/>
              <a:t>Организованная работа отряда ЮИД:</a:t>
            </a:r>
          </a:p>
          <a:p>
            <a:pPr>
              <a:buFontTx/>
              <a:buChar char="-"/>
            </a:pPr>
            <a:r>
              <a:rPr lang="ru-RU" dirty="0" smtClean="0"/>
              <a:t>Выступления на линейках безопасности</a:t>
            </a:r>
          </a:p>
          <a:p>
            <a:pPr>
              <a:buFontTx/>
              <a:buChar char="-"/>
            </a:pPr>
            <a:r>
              <a:rPr lang="ru-RU" dirty="0" smtClean="0"/>
              <a:t>Совместная работа с д/с «Аленушка»</a:t>
            </a:r>
          </a:p>
          <a:p>
            <a:pPr>
              <a:buFontTx/>
              <a:buChar char="-"/>
            </a:pPr>
            <a:r>
              <a:rPr lang="ru-RU" dirty="0" smtClean="0"/>
              <a:t>Участие отряда в различных конкурсах, акциях, мероприятиях</a:t>
            </a:r>
          </a:p>
          <a:p>
            <a:pPr>
              <a:buFontTx/>
              <a:buChar char="-"/>
            </a:pPr>
            <a:r>
              <a:rPr lang="ru-RU" dirty="0" smtClean="0"/>
              <a:t>Составление листовок, буклетов, памяток для обучающихся, родителей, воспитанников д/с, жителей поселка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4759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Выступление на общешкольном родительском собрании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ЮИДД\агитбригада\фото родительского собрания\Изображение 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5365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ЮИДД\агитбригада\фото родительского собрания\Изображение 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4489660" cy="37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161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«Безопасное колесо»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фото ПДД\Изображение 0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" y="2204864"/>
            <a:ext cx="461064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ПДД\Изображение 0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46" y="1340768"/>
            <a:ext cx="457200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3054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759</Words>
  <Application>Microsoft Office PowerPoint</Application>
  <PresentationFormat>Экран (4:3)</PresentationFormat>
  <Paragraphs>89</Paragraphs>
  <Slides>24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Обучение</vt:lpstr>
      <vt:lpstr>Система работы  МКОУ С(К) ОШИ VIII вида п.Светлополянск по формированию навыков безопасного поведения на улицах и дорогах через урочную и внеурочную деятельность</vt:lpstr>
      <vt:lpstr>Презентация PowerPoint</vt:lpstr>
      <vt:lpstr>1. Учебный процесс</vt:lpstr>
      <vt:lpstr>Презентация PowerPoint</vt:lpstr>
      <vt:lpstr>Презентация PowerPoint</vt:lpstr>
      <vt:lpstr>2. Внеурочная деятельность</vt:lpstr>
      <vt:lpstr>Внеурочная деятельность</vt:lpstr>
      <vt:lpstr>Выступление на общешкольном родительском собрании</vt:lpstr>
      <vt:lpstr>«Безопасное колесо»</vt:lpstr>
      <vt:lpstr>Презентация PowerPoint</vt:lpstr>
      <vt:lpstr>Презентация PowerPoint</vt:lpstr>
      <vt:lpstr>Отряды ЮИД</vt:lpstr>
      <vt:lpstr>Презентация PowerPoint</vt:lpstr>
      <vt:lpstr>Акции</vt:lpstr>
      <vt:lpstr>Презентация PowerPoint</vt:lpstr>
      <vt:lpstr>3. Информационное и материально-техническое обеспечение</vt:lpstr>
      <vt:lpstr>4. Работа с родителями</vt:lpstr>
      <vt:lpstr>Презентация PowerPoint</vt:lpstr>
      <vt:lpstr>Презентация PowerPoint</vt:lpstr>
      <vt:lpstr>5. Контроль со стороны администрации школы-интерната</vt:lpstr>
      <vt:lpstr>6. Совместная работа с Госавтоинспекцией</vt:lpstr>
      <vt:lpstr>Презентация PowerPoint</vt:lpstr>
      <vt:lpstr>Презентация PowerPoint</vt:lpstr>
      <vt:lpstr>Спасибо   за     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2014-05-21T09:52:28Z</dcterms:created>
  <dcterms:modified xsi:type="dcterms:W3CDTF">2014-05-21T16:14:34Z</dcterms:modified>
</cp:coreProperties>
</file>