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6" r:id="rId3"/>
    <p:sldId id="267" r:id="rId4"/>
    <p:sldId id="263" r:id="rId5"/>
    <p:sldId id="258" r:id="rId6"/>
    <p:sldId id="259" r:id="rId7"/>
    <p:sldId id="260" r:id="rId8"/>
    <p:sldId id="261" r:id="rId9"/>
    <p:sldId id="264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5F65-C5D1-4DBC-991F-55EBFD39B126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FAE-2D52-4FE2-8E51-DB8BF192C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5F65-C5D1-4DBC-991F-55EBFD39B126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FAE-2D52-4FE2-8E51-DB8BF192C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5F65-C5D1-4DBC-991F-55EBFD39B126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FAE-2D52-4FE2-8E51-DB8BF192C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5F65-C5D1-4DBC-991F-55EBFD39B126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FAE-2D52-4FE2-8E51-DB8BF192C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5F65-C5D1-4DBC-991F-55EBFD39B126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FAE-2D52-4FE2-8E51-DB8BF192C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5F65-C5D1-4DBC-991F-55EBFD39B126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FAE-2D52-4FE2-8E51-DB8BF192C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5F65-C5D1-4DBC-991F-55EBFD39B126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FAE-2D52-4FE2-8E51-DB8BF192C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5F65-C5D1-4DBC-991F-55EBFD39B126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FAE-2D52-4FE2-8E51-DB8BF192C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5F65-C5D1-4DBC-991F-55EBFD39B126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FAE-2D52-4FE2-8E51-DB8BF192C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5F65-C5D1-4DBC-991F-55EBFD39B126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8FAE-2D52-4FE2-8E51-DB8BF192C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5F65-C5D1-4DBC-991F-55EBFD39B126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D48FAE-2D52-4FE2-8E51-DB8BF192C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255F65-C5D1-4DBC-991F-55EBFD39B126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D48FAE-2D52-4FE2-8E51-DB8BF192C2D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8592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tx2"/>
                </a:solidFill>
              </a:rPr>
              <a:t>Дыхательная гимнастика</a:t>
            </a:r>
            <a:r>
              <a:rPr lang="ru-RU" sz="7200" dirty="0" smtClean="0"/>
              <a:t> 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645024"/>
            <a:ext cx="7854696" cy="2016224"/>
          </a:xfrm>
        </p:spPr>
        <p:txBody>
          <a:bodyPr/>
          <a:lstStyle/>
          <a:p>
            <a:r>
              <a:rPr lang="ru-RU" dirty="0" smtClean="0"/>
              <a:t>Подготовила: учитель-логопед</a:t>
            </a:r>
          </a:p>
          <a:p>
            <a:r>
              <a:rPr lang="ru-RU" dirty="0" smtClean="0"/>
              <a:t> МКДОУ детского сада №24 </a:t>
            </a:r>
          </a:p>
          <a:p>
            <a:r>
              <a:rPr lang="ru-RU" dirty="0" err="1" smtClean="0"/>
              <a:t>Теренко</a:t>
            </a:r>
            <a:r>
              <a:rPr lang="ru-RU" dirty="0" smtClean="0"/>
              <a:t> Н.А.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296144"/>
          </a:xfrm>
        </p:spPr>
        <p:txBody>
          <a:bodyPr/>
          <a:lstStyle/>
          <a:p>
            <a:pPr algn="ctr"/>
            <a:r>
              <a:rPr lang="ru-RU" b="1" dirty="0" smtClean="0"/>
              <a:t>Удачи на занятиях!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9992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Рекомендации по </a:t>
            </a:r>
            <a:r>
              <a:rPr lang="ru-RU" sz="4000" b="1" dirty="0" smtClean="0"/>
              <a:t>выполнению дыхательной гимнастики.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Проводить упражнения в хорошо проветриваемом помещении или при открытой форточке.</a:t>
            </a:r>
          </a:p>
          <a:p>
            <a:r>
              <a:rPr lang="ru-RU" dirty="0"/>
              <a:t>Занятия проводить до еды.</a:t>
            </a:r>
          </a:p>
          <a:p>
            <a:r>
              <a:rPr lang="ru-RU" dirty="0"/>
              <a:t>Заниматься в свободной, не стесняющей движения одежде.</a:t>
            </a:r>
          </a:p>
          <a:p>
            <a:r>
              <a:rPr lang="ru-RU" dirty="0"/>
              <a:t>Воздух необходимо набирать через нос, плечи не поднимать.</a:t>
            </a:r>
          </a:p>
          <a:p>
            <a:r>
              <a:rPr lang="ru-RU" dirty="0"/>
              <a:t>Выдох должен быть длительным, плавным.</a:t>
            </a:r>
          </a:p>
          <a:p>
            <a:r>
              <a:rPr lang="ru-RU" dirty="0"/>
              <a:t>Необходимо следить, чтобы не надувались щёки (на начальном этапе их можно прижимать ладонями)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2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Рекомендации по выполнению дыхательной гимнастики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процессе речевого дыхания не напрягать мышцы в области шеи, рук, груди, живота.</a:t>
            </a:r>
          </a:p>
          <a:p>
            <a:r>
              <a:rPr lang="ru-RU" dirty="0"/>
              <a:t>Упражнения можно выполнять как в положении сидя, так и стоя.</a:t>
            </a:r>
          </a:p>
          <a:p>
            <a:r>
              <a:rPr lang="ru-RU" dirty="0"/>
              <a:t>Достаточно трёх-пяти повторений. Многократное выполнение дыхательных упражнений может привести к гипервентиляции! Наступление гипервентиляции можно определить по следующим признакам: побледнение лица, жалобы на головокружение, отказ от занятий.</a:t>
            </a:r>
          </a:p>
          <a:p>
            <a:r>
              <a:rPr lang="ru-RU" dirty="0"/>
              <a:t>Дозировать количество и темп упражнений.</a:t>
            </a:r>
          </a:p>
          <a:p>
            <a:r>
              <a:rPr lang="ru-RU" dirty="0"/>
              <a:t>После выдоха перед новым вдохом сделать остановку на 2-3 секунды.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«Греем  руки»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- вдыхать  через  нос  и  дуть  на  озябшие  руки, плавно  выдыхая  через  рот со звуком х-х-х, как  бы  согревая  руки.</a:t>
            </a:r>
            <a:endParaRPr lang="ru-RU" dirty="0"/>
          </a:p>
        </p:txBody>
      </p:sp>
      <p:pic>
        <p:nvPicPr>
          <p:cNvPr id="1026" name="Picture 2" descr="C:\Documents and Settings\Милана\Рабочий стол\51.0.schastlivie_ladosh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2708920"/>
            <a:ext cx="4643470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/>
          <a:lstStyle/>
          <a:p>
            <a:pPr algn="just"/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«Кто  громче»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- </a:t>
            </a:r>
            <a:r>
              <a:rPr lang="ru-RU" sz="2400" dirty="0" smtClean="0"/>
              <a:t>выпрямить  спину, сомкнуть  губы, указательный  палец  левой  руки  положить  на  боковую  сторону  носа, плотно  прижимая  левую  ноздрю, глубоко  вдохнуть  правой  ноздрей (рот  закрыть)  и  произносить  (выдыхать)  «м-м-м», одновременно  похлопывая  указательным  пальцем  правой  руки  по  правой ноздре  (в  результате  получается  длинный  скандированный  выдох); выполнить  такие  же  действия, прижимая  правую  ноздрю.</a:t>
            </a:r>
            <a:endParaRPr lang="ru-RU" dirty="0"/>
          </a:p>
        </p:txBody>
      </p:sp>
      <p:pic>
        <p:nvPicPr>
          <p:cNvPr id="2050" name="Picture 2" descr="C:\Documents and Settings\Милана\Рабочий стол\но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000504"/>
            <a:ext cx="3714776" cy="2857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5746442"/>
          </a:xfrm>
        </p:spPr>
        <p:txBody>
          <a:bodyPr/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«Аист»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- стоять  прямо, поднять  руки  в  стороны, одну  ногу, согнув  в  колене, вынести  вперед  и  зафиксировать  положение  на  несколько  минут, удерживая  равновесие; на  выдохе  опустить  ногу  и  руки, тихо  произнося  «</a:t>
            </a:r>
            <a:r>
              <a:rPr lang="ru-RU" sz="2800" dirty="0" err="1" smtClean="0"/>
              <a:t>ш-ш-ш</a:t>
            </a:r>
            <a:r>
              <a:rPr lang="ru-RU" sz="2800" dirty="0" smtClean="0"/>
              <a:t>»  (6-7 раз)</a:t>
            </a:r>
            <a:endParaRPr lang="ru-RU" dirty="0"/>
          </a:p>
        </p:txBody>
      </p:sp>
      <p:pic>
        <p:nvPicPr>
          <p:cNvPr id="3074" name="Picture 2" descr="C:\Documents and Settings\Милана\Рабочий стол\аи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827" y="3382030"/>
            <a:ext cx="5371461" cy="3434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«Шарик»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- представить  себя  воздушным  шариком; на  счет  1,2,3,4, сделать  четыре  глубоких  вдоха  и  задержать  дыхание. Затем  на  счет  1-5  медленно  выдохнуть.</a:t>
            </a:r>
            <a:endParaRPr lang="ru-RU" dirty="0"/>
          </a:p>
        </p:txBody>
      </p:sp>
      <p:pic>
        <p:nvPicPr>
          <p:cNvPr id="2050" name="Picture 2" descr="C:\Documents and Settings\Милана\Рабочий стол\ша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3588" y="2857496"/>
            <a:ext cx="3810000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« Ворон»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- сесть  прямо, быстро  поднять  руки  через  стороны  вверх – вдох, медленно  опустить  руки – выдох. Произнести: «кар</a:t>
            </a:r>
            <a:r>
              <a:rPr lang="ru-RU" sz="2800" dirty="0" smtClean="0"/>
              <a:t>», максимально растягивая звук р-р-р…</a:t>
            </a:r>
            <a:endParaRPr lang="ru-RU" dirty="0"/>
          </a:p>
        </p:txBody>
      </p:sp>
      <p:pic>
        <p:nvPicPr>
          <p:cNvPr id="5" name="Picture 2" descr="C:\Documents and Settings\Admin\Рабочий стол\вор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820" y="3356992"/>
            <a:ext cx="4444546" cy="2865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«Каша»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- вдыхать  через  нос, на  выдохе  произнести  слово  «пых». Повторить  не  менее  6  раз.</a:t>
            </a:r>
            <a:endParaRPr lang="ru-RU" dirty="0"/>
          </a:p>
        </p:txBody>
      </p:sp>
      <p:pic>
        <p:nvPicPr>
          <p:cNvPr id="1026" name="Picture 2" descr="C:\Documents and Settings\Милана\Рабочий стол\каш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3212976"/>
            <a:ext cx="2786081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578</TotalTime>
  <Words>393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Дыхательная гимнастика </vt:lpstr>
      <vt:lpstr>Рекомендации по выполнению дыхательной гимнастики.</vt:lpstr>
      <vt:lpstr>Рекомендации по выполнению дыхательной гимнастики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Удачи на занятиях!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Дыхательная гимнастика </dc:title>
  <dc:creator>user</dc:creator>
  <cp:lastModifiedBy>Домашний</cp:lastModifiedBy>
  <cp:revision>55</cp:revision>
  <dcterms:created xsi:type="dcterms:W3CDTF">2014-01-28T08:52:32Z</dcterms:created>
  <dcterms:modified xsi:type="dcterms:W3CDTF">2015-04-07T17:53:10Z</dcterms:modified>
</cp:coreProperties>
</file>