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8C34-CF08-46DD-9872-A1FAA431B6D3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EEAD-AA75-4928-BB96-CD992C11A8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Классный час на тему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В ЕДИНСТВЕ НАША СИЛА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крым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142852"/>
            <a:ext cx="8358246" cy="6572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ойна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214290"/>
            <a:ext cx="8715436" cy="6286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ойна 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214290"/>
            <a:ext cx="8572560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война 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28596" y="571480"/>
            <a:ext cx="8161087" cy="6130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1 класс\P10101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сочи 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500042"/>
            <a:ext cx="7500990" cy="5715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сочи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500042"/>
            <a:ext cx="7929618" cy="5911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сочи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142852"/>
            <a:ext cx="8643998" cy="64294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кирилл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214290"/>
            <a:ext cx="7572428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кирилл 2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7158" y="619106"/>
            <a:ext cx="8501121" cy="5810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крым 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285728"/>
            <a:ext cx="8653054" cy="628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крым 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0971" y="285728"/>
            <a:ext cx="8477309" cy="6357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8</Words>
  <Application>Microsoft Office PowerPoint</Application>
  <PresentationFormat>Экран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Классный час на тему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на тему </dc:title>
  <dc:creator>BOSS</dc:creator>
  <cp:lastModifiedBy>BOSS</cp:lastModifiedBy>
  <cp:revision>13</cp:revision>
  <dcterms:created xsi:type="dcterms:W3CDTF">2014-05-21T15:40:07Z</dcterms:created>
  <dcterms:modified xsi:type="dcterms:W3CDTF">2015-04-07T19:54:55Z</dcterms:modified>
</cp:coreProperties>
</file>