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5" r:id="rId5"/>
    <p:sldId id="268" r:id="rId6"/>
    <p:sldId id="276" r:id="rId7"/>
    <p:sldId id="269" r:id="rId8"/>
    <p:sldId id="270" r:id="rId9"/>
    <p:sldId id="259" r:id="rId10"/>
    <p:sldId id="260" r:id="rId11"/>
    <p:sldId id="262" r:id="rId12"/>
    <p:sldId id="271" r:id="rId13"/>
    <p:sldId id="272" r:id="rId14"/>
    <p:sldId id="274" r:id="rId15"/>
    <p:sldId id="263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04B3-5C74-42EF-9B4B-4CBDA77EDA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7A8-C26D-4DA5-84B3-AC922CB6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04B3-5C74-42EF-9B4B-4CBDA77EDA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7A8-C26D-4DA5-84B3-AC922CB6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04B3-5C74-42EF-9B4B-4CBDA77EDA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7A8-C26D-4DA5-84B3-AC922CB6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04B3-5C74-42EF-9B4B-4CBDA77EDA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7A8-C26D-4DA5-84B3-AC922CB6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04B3-5C74-42EF-9B4B-4CBDA77EDA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7A8-C26D-4DA5-84B3-AC922CB6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04B3-5C74-42EF-9B4B-4CBDA77EDA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7A8-C26D-4DA5-84B3-AC922CB6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04B3-5C74-42EF-9B4B-4CBDA77EDA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7A8-C26D-4DA5-84B3-AC922CB6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04B3-5C74-42EF-9B4B-4CBDA77EDA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7A8-C26D-4DA5-84B3-AC922CB6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04B3-5C74-42EF-9B4B-4CBDA77EDA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7A8-C26D-4DA5-84B3-AC922CB6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04B3-5C74-42EF-9B4B-4CBDA77EDA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7A8-C26D-4DA5-84B3-AC922CB6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04B3-5C74-42EF-9B4B-4CBDA77EDA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7A8-C26D-4DA5-84B3-AC922CB6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204B3-5C74-42EF-9B4B-4CBDA77EDA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7A8-C26D-4DA5-84B3-AC922CB6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7859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УМЕЛЬЦЫ КУБАНИ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он 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2571744"/>
            <a:ext cx="4519436" cy="2919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зображение 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357166"/>
            <a:ext cx="7715272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зображение 0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4730" y="214290"/>
            <a:ext cx="8573550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8358246" cy="62686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зображение 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8358214" cy="62686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зображение 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зображение 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8143900" cy="6107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дон 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5" y="285728"/>
            <a:ext cx="8182059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зображение 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357166"/>
            <a:ext cx="8429652" cy="63222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дон 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357166"/>
            <a:ext cx="767080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н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54243"/>
            <a:ext cx="6643733" cy="6216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дон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5"/>
            <a:ext cx="2643206" cy="2473175"/>
          </a:xfrm>
          <a:prstGeom prst="rect">
            <a:avLst/>
          </a:prstGeom>
        </p:spPr>
      </p:pic>
      <p:pic>
        <p:nvPicPr>
          <p:cNvPr id="4" name="Рисунок 3" descr="дон 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214290"/>
            <a:ext cx="4357718" cy="2643166"/>
          </a:xfrm>
          <a:prstGeom prst="rect">
            <a:avLst/>
          </a:prstGeom>
        </p:spPr>
      </p:pic>
      <p:pic>
        <p:nvPicPr>
          <p:cNvPr id="5" name="Рисунок 4" descr="дон 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3036075"/>
            <a:ext cx="3857652" cy="2893239"/>
          </a:xfrm>
          <a:prstGeom prst="rect">
            <a:avLst/>
          </a:prstGeom>
        </p:spPr>
      </p:pic>
      <p:pic>
        <p:nvPicPr>
          <p:cNvPr id="6" name="Рисунок 5" descr="Дончаков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071810"/>
            <a:ext cx="4392842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он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453495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getImage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571480"/>
            <a:ext cx="5572164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Донч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8000" y="908050"/>
            <a:ext cx="8128000" cy="5041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зображение 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501122" cy="63758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УМЕЛЬЦЫ КУБАНИ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Кубани в лицах</dc:title>
  <dc:creator>BOSS</dc:creator>
  <cp:lastModifiedBy>BOSS</cp:lastModifiedBy>
  <cp:revision>11</cp:revision>
  <dcterms:created xsi:type="dcterms:W3CDTF">2014-08-30T16:09:36Z</dcterms:created>
  <dcterms:modified xsi:type="dcterms:W3CDTF">2015-04-07T20:25:15Z</dcterms:modified>
</cp:coreProperties>
</file>