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Связь между компонентами и результатом умножения.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800" dirty="0" smtClean="0"/>
              <a:t>Выполнила Престоя Елена Владимировна</a:t>
            </a:r>
          </a:p>
          <a:p>
            <a:r>
              <a:rPr lang="ru-RU" sz="1800" dirty="0" smtClean="0"/>
              <a:t>Учитель начальных классов</a:t>
            </a:r>
          </a:p>
          <a:p>
            <a:r>
              <a:rPr lang="ru-RU" sz="1800" dirty="0" smtClean="0"/>
              <a:t>ГБОУ школа № 518 г. Санкт-Петербурга</a:t>
            </a:r>
          </a:p>
          <a:p>
            <a:r>
              <a:rPr lang="ru-RU" sz="1800" dirty="0" smtClean="0"/>
              <a:t>2015г. </a:t>
            </a:r>
          </a:p>
          <a:p>
            <a:endParaRPr lang="ru-RU" sz="1800" dirty="0"/>
          </a:p>
          <a:p>
            <a:r>
              <a:rPr lang="ru-RU" sz="1800" dirty="0" smtClean="0"/>
              <a:t>Математика </a:t>
            </a:r>
            <a:r>
              <a:rPr lang="ru-RU" sz="1800" smtClean="0"/>
              <a:t>2 класс</a:t>
            </a:r>
            <a:endParaRPr lang="ru-RU" sz="18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Магический квадрат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5" y="1484784"/>
          <a:ext cx="5760639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920213"/>
                <a:gridCol w="1920213"/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2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Магический квадрат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5" y="1484784"/>
          <a:ext cx="5760639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920213"/>
                <a:gridCol w="1920213"/>
              </a:tblGrid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2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4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4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2</a:t>
                      </a:r>
                      <a:endParaRPr lang="ru-RU" sz="8000" dirty="0"/>
                    </a:p>
                  </a:txBody>
                  <a:tcPr/>
                </a:tc>
              </a:tr>
              <a:tr h="1584176"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3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2</a:t>
                      </a:r>
                      <a:endParaRPr lang="ru-RU" sz="8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0" dirty="0" smtClean="0"/>
                        <a:t>4</a:t>
                      </a:r>
                      <a:endParaRPr lang="ru-RU" sz="8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Стр. 72 № 6 – решить </a:t>
            </a:r>
            <a:r>
              <a:rPr lang="ru-RU" smtClean="0"/>
              <a:t>удобным способом.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 какому правилу составлены ряды чисел?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А) 2, 7, 27, 3, 5, 35, 4, 8, 48…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Б) 8,3, 38, 5, 6, 65, 1, 2 , 21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Решение задач:</a:t>
            </a:r>
          </a:p>
          <a:p>
            <a:pPr>
              <a:buNone/>
            </a:pPr>
            <a:r>
              <a:rPr lang="ru-RU" dirty="0" smtClean="0"/>
              <a:t>В одной неделе 5 рабочих дней. Сколько рабочих дней в 4 неделях?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20 детей посадили за парты по 2 человека. Сколько парт они заняли.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ru-RU" dirty="0" smtClean="0"/>
              <a:t>Вспомните, как называются компоненты и результат умножения?</a:t>
            </a:r>
          </a:p>
          <a:p>
            <a:endParaRPr lang="ru-RU" dirty="0" smtClean="0"/>
          </a:p>
          <a:p>
            <a:pPr>
              <a:buNone/>
            </a:pPr>
            <a:r>
              <a:rPr lang="ru-RU" sz="1800" dirty="0" smtClean="0">
                <a:solidFill>
                  <a:srgbClr val="C00000"/>
                </a:solidFill>
              </a:rPr>
              <a:t>ПЕРВЫЙ МНОЖИТЕЛЬ     ВТОРОЙ МНОЖИТЕЛЬ            ПРОИЗВЕДЕНИЕ</a:t>
            </a:r>
          </a:p>
          <a:p>
            <a:pPr>
              <a:buNone/>
            </a:pPr>
            <a:r>
              <a:rPr lang="ru-RU" sz="1800" dirty="0" smtClean="0"/>
              <a:t>                </a:t>
            </a:r>
          </a:p>
          <a:p>
            <a:pPr>
              <a:buNone/>
            </a:pPr>
            <a:r>
              <a:rPr lang="ru-RU" sz="1800" dirty="0" smtClean="0"/>
              <a:t>                  </a:t>
            </a:r>
            <a:r>
              <a:rPr lang="ru-RU" sz="6000" dirty="0" smtClean="0"/>
              <a:t>3     *    4      =  12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Изучение нового материала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Узнаем, как связан каждый множитель с произведением.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⃝⃝⃝⃝ </a:t>
            </a:r>
            <a:r>
              <a:rPr lang="ru-RU" dirty="0" smtClean="0"/>
              <a:t>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⃝⃝⃝⃝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4 * 2 = </a:t>
            </a:r>
            <a:r>
              <a:rPr lang="ru-RU" dirty="0" smtClean="0"/>
              <a:t>8              8- произведение</a:t>
            </a:r>
            <a:endParaRPr lang="ru-RU" u="sng" dirty="0" smtClean="0"/>
          </a:p>
          <a:p>
            <a:pPr>
              <a:buNone/>
            </a:pPr>
            <a:r>
              <a:rPr lang="ru-RU" dirty="0" smtClean="0"/>
              <a:t>8 : 4 = 2               4 - множитель</a:t>
            </a:r>
          </a:p>
          <a:p>
            <a:pPr>
              <a:buNone/>
            </a:pPr>
            <a:r>
              <a:rPr lang="ru-RU" dirty="0" smtClean="0"/>
              <a:t>8 : 2 = 4               2 - множитель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Переместительное свойство умножения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4000" u="sng" dirty="0" smtClean="0"/>
              <a:t>2* 3= 6</a:t>
            </a:r>
          </a:p>
          <a:p>
            <a:pPr>
              <a:buNone/>
            </a:pPr>
            <a:r>
              <a:rPr lang="ru-RU" sz="4000" dirty="0" smtClean="0"/>
              <a:t>6: 2 = 3</a:t>
            </a:r>
          </a:p>
          <a:p>
            <a:pPr>
              <a:buNone/>
            </a:pPr>
            <a:r>
              <a:rPr lang="ru-RU" sz="4000" dirty="0" smtClean="0"/>
              <a:t>6: 3 = 2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772816"/>
            <a:ext cx="727280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rgbClr val="FFC000"/>
                </a:solidFill>
              </a:rPr>
              <a:t>Если произведение двух множителей разделить на один из них, то получится другой множитель.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Составь выражение по образцу и вычисли их значения.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6*2= 12            7*3 =21           10* 3 = 30</a:t>
            </a:r>
          </a:p>
          <a:p>
            <a:r>
              <a:rPr lang="ru-RU" dirty="0" smtClean="0"/>
              <a:t>12: 6 =2            …                       …</a:t>
            </a:r>
          </a:p>
          <a:p>
            <a:r>
              <a:rPr lang="ru-RU" dirty="0" smtClean="0"/>
              <a:t>12: 2 =6            …                       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учебником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Задача 3 стр. 72 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Задача 4 стр. 72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Геометрический материал.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 отрезок длиной 3 см. Начерти отрезок, длина которого равна 4 таким отрезкам.</a:t>
            </a:r>
          </a:p>
          <a:p>
            <a:r>
              <a:rPr lang="ru-RU" dirty="0" smtClean="0"/>
              <a:t>Запишите, используя знак сложения, как вы получили отрезок.</a:t>
            </a:r>
          </a:p>
          <a:p>
            <a:pPr>
              <a:buNone/>
            </a:pPr>
            <a:r>
              <a:rPr lang="ru-RU" dirty="0" smtClean="0"/>
              <a:t>    3+3+3+3 = 12 см</a:t>
            </a:r>
          </a:p>
          <a:p>
            <a:pPr>
              <a:buNone/>
            </a:pPr>
            <a:r>
              <a:rPr lang="ru-RU" dirty="0" smtClean="0"/>
              <a:t>Запиши то же при помощи знака умножения</a:t>
            </a:r>
          </a:p>
          <a:p>
            <a:pPr>
              <a:buNone/>
            </a:pPr>
            <a:r>
              <a:rPr lang="ru-RU" dirty="0" smtClean="0"/>
              <a:t>    3*4 =12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319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Связь между компонентами и результатом умножения.</vt:lpstr>
      <vt:lpstr>Устный счет</vt:lpstr>
      <vt:lpstr>Устный счет</vt:lpstr>
      <vt:lpstr>Актуализация знаний</vt:lpstr>
      <vt:lpstr>Изучение нового материала</vt:lpstr>
      <vt:lpstr>Переместительное свойство умножения</vt:lpstr>
      <vt:lpstr>Составь выражение по образцу и вычисли их значения.</vt:lpstr>
      <vt:lpstr>Работа с учебником</vt:lpstr>
      <vt:lpstr>Геометрический материал.</vt:lpstr>
      <vt:lpstr>Магический квадрат</vt:lpstr>
      <vt:lpstr>Слайд 11</vt:lpstr>
      <vt:lpstr>Магический квадрат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Связь между компонентами и результатом умножения.</dc:title>
  <dc:creator>MaRTiN</dc:creator>
  <cp:lastModifiedBy>Kelly</cp:lastModifiedBy>
  <cp:revision>6</cp:revision>
  <dcterms:created xsi:type="dcterms:W3CDTF">2015-04-06T21:56:58Z</dcterms:created>
  <dcterms:modified xsi:type="dcterms:W3CDTF">2015-04-06T22:56:54Z</dcterms:modified>
</cp:coreProperties>
</file>