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60" r:id="rId5"/>
    <p:sldId id="261" r:id="rId6"/>
    <p:sldId id="273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Дикие животные и их жильё в лесу.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Воспитатель: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Варламова Надежда Викторовна.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Санкт-Петербург.</a:t>
            </a:r>
          </a:p>
        </p:txBody>
      </p:sp>
    </p:spTree>
    <p:extLst>
      <p:ext uri="{BB962C8B-B14F-4D97-AF65-F5344CB8AC3E}">
        <p14:creationId xmlns:p14="http://schemas.microsoft.com/office/powerpoint/2010/main" val="24795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Медведь.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Берлога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Надежда\Downloads\зимой медвед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1088"/>
            <a:ext cx="4896544" cy="511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1088"/>
            <a:ext cx="3744416" cy="511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9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Логово волка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569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484784"/>
            <a:ext cx="43559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92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Заяц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2208"/>
            <a:ext cx="8712968" cy="5269160"/>
          </a:xfrm>
        </p:spPr>
      </p:pic>
    </p:spTree>
    <p:extLst>
      <p:ext uri="{BB962C8B-B14F-4D97-AF65-F5344CB8AC3E}">
        <p14:creationId xmlns:p14="http://schemas.microsoft.com/office/powerpoint/2010/main" val="27993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Ёжик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4096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8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Дупло с белкой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8" cy="500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9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Нора с лисой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" y="1484784"/>
            <a:ext cx="41044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92752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8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Дикие животные и их жильё в лесу.</vt:lpstr>
      <vt:lpstr>Медведь. Берлога</vt:lpstr>
      <vt:lpstr>Логово волка</vt:lpstr>
      <vt:lpstr>Заяц</vt:lpstr>
      <vt:lpstr>Ёжик</vt:lpstr>
      <vt:lpstr>Дупло с белкой.</vt:lpstr>
      <vt:lpstr>Нора с лисой.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17</cp:revision>
  <dcterms:created xsi:type="dcterms:W3CDTF">2013-11-21T14:19:12Z</dcterms:created>
  <dcterms:modified xsi:type="dcterms:W3CDTF">2015-04-07T18:10:13Z</dcterms:modified>
</cp:coreProperties>
</file>