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sldIdLst>
    <p:sldId id="258" r:id="rId3"/>
    <p:sldId id="256" r:id="rId4"/>
    <p:sldId id="267" r:id="rId5"/>
    <p:sldId id="268" r:id="rId6"/>
    <p:sldId id="260" r:id="rId7"/>
    <p:sldId id="261" r:id="rId8"/>
    <p:sldId id="269" r:id="rId9"/>
    <p:sldId id="257" r:id="rId10"/>
    <p:sldId id="270" r:id="rId11"/>
    <p:sldId id="265" r:id="rId12"/>
    <p:sldId id="264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F791C-FA54-4349-A9B5-AD9A778D8EF1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1986E-5F0B-4526-84DE-3F85891EB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74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1760-0C2B-42D8-92F8-18795174648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0345-E354-4C6E-9341-013DCDE68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1760-0C2B-42D8-92F8-18795174648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0345-E354-4C6E-9341-013DCDE68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1760-0C2B-42D8-92F8-18795174648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0345-E354-4C6E-9341-013DCDE68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1760-0C2B-42D8-92F8-18795174648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0345-E354-4C6E-9341-013DCDE68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1760-0C2B-42D8-92F8-18795174648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0345-E354-4C6E-9341-013DCDE68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1760-0C2B-42D8-92F8-18795174648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0345-E354-4C6E-9341-013DCDE68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1760-0C2B-42D8-92F8-18795174648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0345-E354-4C6E-9341-013DCDE68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1760-0C2B-42D8-92F8-18795174648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0345-E354-4C6E-9341-013DCDE68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1760-0C2B-42D8-92F8-18795174648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0345-E354-4C6E-9341-013DCDE68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1760-0C2B-42D8-92F8-18795174648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0345-E354-4C6E-9341-013DCDE68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1760-0C2B-42D8-92F8-18795174648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0345-E354-4C6E-9341-013DCDE68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A1760-0C2B-42D8-92F8-18795174648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10345-E354-4C6E-9341-013DCDE68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80831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Великая Отечественная война в истории </a:t>
            </a:r>
            <a:r>
              <a:rPr lang="ru-RU" sz="3600" smtClean="0">
                <a:solidFill>
                  <a:srgbClr val="FFC000"/>
                </a:solidFill>
              </a:rPr>
              <a:t>моей </a:t>
            </a:r>
            <a:r>
              <a:rPr lang="ru-RU" sz="3600" smtClean="0">
                <a:solidFill>
                  <a:srgbClr val="FFC000"/>
                </a:solidFill>
              </a:rPr>
              <a:t>семьи</a:t>
            </a: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err="1" smtClean="0">
                <a:solidFill>
                  <a:srgbClr val="FFC000"/>
                </a:solidFill>
              </a:rPr>
              <a:t>И.Н.Зубченко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3416424" cy="158417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Владимирова Юлия</a:t>
            </a:r>
          </a:p>
          <a:p>
            <a:r>
              <a:rPr lang="ru-RU" dirty="0" smtClean="0"/>
              <a:t>7 класс</a:t>
            </a:r>
          </a:p>
          <a:p>
            <a:r>
              <a:rPr lang="ru-RU" dirty="0" smtClean="0"/>
              <a:t>Руководитель : Воробьёва Светлана Николаевна МБОУ «Сидоровская СОШ»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264"/>
            <a:ext cx="9144000" cy="57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ВОДОЛАЗНЫЙ КАТЕР «ВОДОЛАЗ ЗУБЧЕНКО»-ПОРТ ПРИПИСКИ-ГОРОД КОРСАКОВ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ветлана\Pictures\f922c504c0fd765e52932b9ed7bddd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673224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76672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ВЕЧНАЯ ПАМЯТЬ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80728"/>
            <a:ext cx="48522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ИСТОЧНИКИ: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1.Материалы школьного музея.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</a:t>
            </a:r>
            <a:r>
              <a:rPr lang="en-US" dirty="0">
                <a:solidFill>
                  <a:schemeClr val="bg1"/>
                </a:solidFill>
              </a:rPr>
              <a:t> http</a:t>
            </a:r>
            <a:r>
              <a:rPr lang="en-US" dirty="0" smtClean="0">
                <a:solidFill>
                  <a:schemeClr val="bg1"/>
                </a:solidFill>
              </a:rPr>
              <a:t>://www.skr.su///? </a:t>
            </a:r>
            <a:r>
              <a:rPr lang="en-US" dirty="0" err="1" smtClean="0">
                <a:solidFill>
                  <a:schemeClr val="bg1"/>
                </a:solidFill>
              </a:rPr>
              <a:t>Div</a:t>
            </a:r>
            <a:r>
              <a:rPr lang="en-US" dirty="0" smtClean="0">
                <a:solidFill>
                  <a:schemeClr val="bg1"/>
                </a:solidFill>
              </a:rPr>
              <a:t>=</a:t>
            </a:r>
            <a:r>
              <a:rPr lang="en-US" dirty="0" err="1" smtClean="0">
                <a:solidFill>
                  <a:schemeClr val="bg1"/>
                </a:solidFill>
              </a:rPr>
              <a:t>gubved@id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.  </a:t>
            </a:r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smtClean="0">
                <a:solidFill>
                  <a:schemeClr val="bg1"/>
                </a:solidFill>
              </a:rPr>
              <a:t>www.vgoroden.ru/?id=182406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5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404665"/>
            <a:ext cx="4678288" cy="1656183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Иван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Николаевич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Зубченко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1927-2010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952328" cy="394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Детство.Юность.Мечты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551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Трудное детство человека, который годится мне в прадедушки, прошло в так называемом « царском районе» –Романовском. Это место - самое сердце Алтая, село </a:t>
            </a:r>
            <a:r>
              <a:rPr lang="ru-RU" sz="1400" dirty="0" err="1" smtClean="0">
                <a:solidFill>
                  <a:schemeClr val="bg1"/>
                </a:solidFill>
              </a:rPr>
              <a:t>Сидоровка,г</a:t>
            </a:r>
            <a:r>
              <a:rPr lang="ru-RU" sz="1400" dirty="0" smtClean="0">
                <a:solidFill>
                  <a:schemeClr val="bg1"/>
                </a:solidFill>
              </a:rPr>
              <a:t> де места поражают своей спокойной красотой. Здесь всё восхищает- и природа, и воздух, и люди. Но маленький Ваня мечтал всё своё детство о морской стихии – океану, в крайнем случае – морю. У него уже были предметы восхищения деревенских мальчишек-карта и компас (следуя  традиции настоящих моряков, ударение он ставил на второй слог).Ну а сшитая бескозырка и тельняшка, купленная в городе  сводили с ума деревенских девочек. Так в заботах по хозяйству, учёбе и прошли детство и юность и наступила… война. Огненным, кровавым вихрем ворвалась она в жизнь страны, села.</a:t>
            </a:r>
          </a:p>
          <a:p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 Как ни просился Иван на фронт-его не брали- слишком молод. Но в 1944 году пришёл и его черёд. Попал Иван в  стрелковую полковую школу что в Красноярском крае, хотя просился на флот. С мечтой о море пришлось распрощаться.</a:t>
            </a:r>
          </a:p>
          <a:p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 Но судьба его всё же была связана с водной стихией. В апреле 1945 года Иван дошёл до Чехословакии, а в мае Великая Победа! Но война для Ивана Николаевича на этом не закончилась- его отправили на Дальний Восток воевать с Японией.</a:t>
            </a:r>
          </a:p>
          <a:p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 И бывает же такое – судьба повернулась к парню и его мечтам- его направляют в школу водолазов на Сахалине.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Следующие сорок лет своей жизни изо дня в день были связаны с работой на водолазной станции.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8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СахБАСУ</a:t>
            </a:r>
            <a:r>
              <a:rPr lang="ru-RU" dirty="0" smtClean="0">
                <a:solidFill>
                  <a:schemeClr val="bg1"/>
                </a:solidFill>
              </a:rPr>
              <a:t>-Сахалинское бассейновое аварийно-спасательное управление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Иван Зубченко бросил свой жизненный якорь в городе Корсаков. Водолазная станция была крайне необходима этому региону- ремонтировать суда, разминировать акваторию порта от снарядов и мин, охранять водные рубежи страна от «плавучих» диверсантов-</a:t>
            </a:r>
            <a:r>
              <a:rPr lang="ru-RU" sz="1600" dirty="0" err="1" smtClean="0">
                <a:solidFill>
                  <a:schemeClr val="bg1"/>
                </a:solidFill>
              </a:rPr>
              <a:t>шпионов.В</a:t>
            </a:r>
            <a:r>
              <a:rPr lang="ru-RU" sz="1600" dirty="0" smtClean="0">
                <a:solidFill>
                  <a:schemeClr val="bg1"/>
                </a:solidFill>
              </a:rPr>
              <a:t> позднее время ремонтировали подводный нефтепровод. Очень часто приходилось работать в почти нечеловеческих условиях-снаряжение в те времена было очень неудобным и даже примитивным. Водолаз всегда сильно рисковал жизнью. А в главном документе-личной книжке у водолаза Ивана Николаевича Зубченко-6000 часов или 167 суток под водой!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0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Pictures\gubved_10062010204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0"/>
            <a:ext cx="91657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ВОДОЛАЗЫ САХАЛИНА В СССР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етлана\Pictures\gubved_10062010204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6064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РАБОЧИЕ БУДНИ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8453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Особенно запомнился Ивану Николаевичу случай, когда оторвавшаяся от при</a:t>
            </a:r>
          </a:p>
          <a:p>
            <a:r>
              <a:rPr lang="ru-RU" dirty="0">
                <a:solidFill>
                  <a:schemeClr val="bg1"/>
                </a:solidFill>
              </a:rPr>
              <a:t>ч</a:t>
            </a:r>
            <a:r>
              <a:rPr lang="ru-RU" dirty="0" smtClean="0">
                <a:solidFill>
                  <a:schemeClr val="bg1"/>
                </a:solidFill>
              </a:rPr>
              <a:t>ала баржа была выброшена в океан вместе с четырьмя пограничниками. Их иска</a:t>
            </a:r>
          </a:p>
          <a:p>
            <a:r>
              <a:rPr lang="ru-RU" dirty="0">
                <a:solidFill>
                  <a:schemeClr val="bg1"/>
                </a:solidFill>
              </a:rPr>
              <a:t>л</a:t>
            </a:r>
            <a:r>
              <a:rPr lang="ru-RU" dirty="0" smtClean="0">
                <a:solidFill>
                  <a:schemeClr val="bg1"/>
                </a:solidFill>
              </a:rPr>
              <a:t>а вся страна, в том числе и служба Ивана Николаевича. Легендарное мужество и </a:t>
            </a:r>
          </a:p>
          <a:p>
            <a:r>
              <a:rPr lang="ru-RU" dirty="0">
                <a:solidFill>
                  <a:schemeClr val="bg1"/>
                </a:solidFill>
              </a:rPr>
              <a:t>о</a:t>
            </a:r>
            <a:r>
              <a:rPr lang="ru-RU" dirty="0" smtClean="0">
                <a:solidFill>
                  <a:schemeClr val="bg1"/>
                </a:solidFill>
              </a:rPr>
              <a:t>твагу проявили парни, которые сорок девять дней были  в отрыве от людей- без </a:t>
            </a:r>
          </a:p>
          <a:p>
            <a:r>
              <a:rPr lang="ru-RU" dirty="0" err="1">
                <a:solidFill>
                  <a:schemeClr val="bg1"/>
                </a:solidFill>
              </a:rPr>
              <a:t>е</a:t>
            </a:r>
            <a:r>
              <a:rPr lang="ru-RU" dirty="0" err="1" smtClean="0">
                <a:solidFill>
                  <a:schemeClr val="bg1"/>
                </a:solidFill>
              </a:rPr>
              <a:t>ды,воды,помощи</a:t>
            </a:r>
            <a:r>
              <a:rPr lang="ru-RU" dirty="0" smtClean="0">
                <a:solidFill>
                  <a:schemeClr val="bg1"/>
                </a:solidFill>
              </a:rPr>
              <a:t>. Запас воды-чайная ложка на двое суток, ремни, порезанные на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лапшу ,сваренные сапоги и гармошка.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8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Pictures\gubved_10062010203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3265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49 дней испытаний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88544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                   Заслуженный отдых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Долгие годы после выхода на пенсию Иван Николаевич занимался общественной работой-возглавляя Сове Ветеранов, решал проблемы других людей.</a:t>
            </a:r>
          </a:p>
          <a:p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Были у него и любимые места на суше-сопка Семь Ветров, где он любовался окрестностями, думал о </a:t>
            </a:r>
            <a:r>
              <a:rPr lang="ru-RU" sz="1400" dirty="0" err="1" smtClean="0">
                <a:solidFill>
                  <a:schemeClr val="bg1"/>
                </a:solidFill>
              </a:rPr>
              <a:t>жизни,размышлял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 Но 19 июня 2010 года  не стало этого замечательного человека на белом свете. Ветераны ждут своего </a:t>
            </a:r>
            <a:r>
              <a:rPr lang="ru-RU" sz="1400" dirty="0" err="1" smtClean="0">
                <a:solidFill>
                  <a:schemeClr val="bg1"/>
                </a:solidFill>
              </a:rPr>
              <a:t>товарища,своего</a:t>
            </a:r>
            <a:r>
              <a:rPr lang="ru-RU" sz="1400" dirty="0" smtClean="0">
                <a:solidFill>
                  <a:schemeClr val="bg1"/>
                </a:solidFill>
              </a:rPr>
              <a:t> командира. Ждёт его и море, с которым он связал всю свою жизнь, грустят его любимые Семь Ветров!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Так хочется сказать большое спасибо этому моему дальнему родственнику- сибирскому соколу, ставшему сахалинским дельфином.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Иван Николаевич Зубченко –настоящий ВОИН,ТРУЖЕНИК,ЧЕЛОВЕК!</a:t>
            </a:r>
          </a:p>
          <a:p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Ничего не проходит бесследно…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19 июля 2011 года на базе спасательной службы появился  новый рейдовый водолазный катер проекта А160, </a:t>
            </a:r>
            <a:r>
              <a:rPr lang="ru-RU" sz="1400" dirty="0" err="1" smtClean="0">
                <a:solidFill>
                  <a:schemeClr val="bg1"/>
                </a:solidFill>
              </a:rPr>
              <a:t>аносит</a:t>
            </a:r>
            <a:r>
              <a:rPr lang="ru-RU" sz="1400" dirty="0" smtClean="0">
                <a:solidFill>
                  <a:schemeClr val="bg1"/>
                </a:solidFill>
              </a:rPr>
              <a:t> он гордое название- «Водолаз Зубченко»</a:t>
            </a:r>
          </a:p>
          <a:p>
            <a:r>
              <a:rPr lang="ru-RU" sz="1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8899864"/>
      </p:ext>
    </p:extLst>
  </p:cSld>
  <p:clrMapOvr>
    <a:masterClrMapping/>
  </p:clrMapOvr>
</p:sld>
</file>

<file path=ppt/theme/theme1.xml><?xml version="1.0" encoding="utf-8"?>
<a:theme xmlns:a="http://schemas.openxmlformats.org/drawingml/2006/main" name="CSC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6661A63-0544-47A7-9C47-7B785C668F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CSC(2)</Template>
  <TotalTime>567</TotalTime>
  <Words>627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CSC(2)</vt:lpstr>
      <vt:lpstr>Великая Отечественная война в истории моей семьи И.Н.Зубченко</vt:lpstr>
      <vt:lpstr>Иван Николаевич Зубченко</vt:lpstr>
      <vt:lpstr>Детство.Юность.Мечты.</vt:lpstr>
      <vt:lpstr>СахБАСУ-Сахалинское бассейновое аварийно-спасательное управление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User</cp:lastModifiedBy>
  <cp:revision>22</cp:revision>
  <dcterms:created xsi:type="dcterms:W3CDTF">2013-01-16T01:07:25Z</dcterms:created>
  <dcterms:modified xsi:type="dcterms:W3CDTF">2015-04-08T13:35:52Z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TC300101339990</vt:lpwstr>
  </property>
</Properties>
</file>