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B0D98-31BE-4D63-810F-1530DDDADF7A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BC16D-4961-4C70-9593-FA6657F68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C16D-4961-4C70-9593-FA6657F68FC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86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Склонение имен существительных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7772400" cy="165618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Урок русского языка в 3 «Б» классе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93610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Как определить склонение?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I. </a:t>
            </a:r>
            <a:r>
              <a:rPr lang="ru-RU" b="1" dirty="0" smtClean="0">
                <a:solidFill>
                  <a:schemeClr val="tx1"/>
                </a:solidFill>
              </a:rPr>
              <a:t>Определить род существительного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II.</a:t>
            </a:r>
            <a:r>
              <a:rPr lang="ru-RU" b="1" dirty="0" smtClean="0">
                <a:solidFill>
                  <a:schemeClr val="tx1"/>
                </a:solidFill>
              </a:rPr>
              <a:t> Выделить окончание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548680"/>
            <a:ext cx="7772400" cy="56886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Определить склонение имени существительного можно по начальной форме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 (Именительный падеж, единственное число)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Пётр Иванович жил в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Москве.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(Что?) Москва- ж.р., окончание –а</a:t>
            </a:r>
          </a:p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1-е склонение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88024" y="39330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3" cstate="print">
            <a:lum bright="24000"/>
          </a:blip>
          <a:stretch>
            <a:fillRect/>
          </a:stretch>
        </p:blipFill>
        <p:spPr>
          <a:xfrm>
            <a:off x="0" y="-22860"/>
            <a:ext cx="9144000" cy="690372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400800" cy="4968552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tx1"/>
                </a:solidFill>
              </a:rPr>
              <a:t>пришла, в, наш, весна, тихий, край, Волшебная. оживила, лес, Она, замерзший. задышало, грудью, Всё, полной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72251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Восстановите деформированный текст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4.jpg"/>
          <p:cNvPicPr>
            <a:picLocks noChangeAspect="1"/>
          </p:cNvPicPr>
          <p:nvPr/>
        </p:nvPicPr>
        <p:blipFill>
          <a:blip r:embed="rId2" cstate="print">
            <a:lum bright="34000" contrast="3000"/>
          </a:blip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just"/>
            <a:r>
              <a:rPr lang="ru-RU" sz="5400" b="1" dirty="0" smtClean="0"/>
              <a:t>Волшебная весна пришла в наш тихий край. Она оживила замерзший лес. Всё задышало полной грудью.</a:t>
            </a:r>
            <a:endParaRPr lang="ru-RU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4.jpg"/>
          <p:cNvPicPr>
            <a:picLocks noChangeAspect="1"/>
          </p:cNvPicPr>
          <p:nvPr/>
        </p:nvPicPr>
        <p:blipFill>
          <a:blip r:embed="rId2" cstate="print">
            <a:lum bright="34000" contrast="3000"/>
          </a:blip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just"/>
            <a:r>
              <a:rPr lang="ru-RU" sz="5400" b="1" dirty="0" smtClean="0"/>
              <a:t>Волшебная весна пришла в наш тихий край. Она оживила замерзший лес. Всё задышало полной грудью.</a:t>
            </a:r>
            <a:endParaRPr lang="ru-RU" sz="5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860032" y="98072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60032" y="98072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12160" y="177281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012160" y="177281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812360" y="263691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812360" y="256490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03648" y="422108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331640" y="4221088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470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Выберите правильный вариант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8064896" cy="547260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1. Имя существительное –это… 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часть речи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часть предложения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слово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2. Имя существительное обозначает… 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признак предмета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действие предмета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предмет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Имя существительное изменяется … 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по родам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по числам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• по падежам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4</a:t>
            </a:r>
            <a:r>
              <a:rPr lang="ru-RU" sz="2000" b="1" dirty="0" smtClean="0"/>
              <a:t>. </a:t>
            </a:r>
            <a:r>
              <a:rPr lang="ru-RU" sz="2000" b="1" dirty="0" smtClean="0"/>
              <a:t>Склонением имён существительных в русском языке называется…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изменение по числам; </a:t>
            </a:r>
            <a:br>
              <a:rPr lang="ru-RU" sz="2400" dirty="0" smtClean="0"/>
            </a:br>
            <a:r>
              <a:rPr lang="ru-RU" sz="2400" dirty="0" smtClean="0"/>
              <a:t>• изменение по падежам </a:t>
            </a:r>
            <a:br>
              <a:rPr lang="ru-RU" sz="2400" dirty="0" smtClean="0"/>
            </a:br>
            <a:r>
              <a:rPr lang="ru-RU" sz="2400" dirty="0" smtClean="0"/>
              <a:t>• изменение по вопросам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/>
              <a:t>5</a:t>
            </a:r>
            <a:r>
              <a:rPr lang="ru-RU" sz="2000" b="1" dirty="0" smtClean="0"/>
              <a:t>. </a:t>
            </a:r>
            <a:r>
              <a:rPr lang="ru-RU" sz="2000" b="1" dirty="0" smtClean="0"/>
              <a:t>В каком ряду падежи стоят в правильном порядке: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И.п.; Р.п.: Д.п.; Т.п.; В.п.; П.п. </a:t>
            </a:r>
            <a:br>
              <a:rPr lang="ru-RU" sz="2400" dirty="0" smtClean="0"/>
            </a:br>
            <a:r>
              <a:rPr lang="ru-RU" sz="2400" dirty="0" smtClean="0"/>
              <a:t>• И.п.; В.п.; Т.п.; П.п.; Д.п.; Р.п. </a:t>
            </a:r>
            <a:br>
              <a:rPr lang="ru-RU" sz="2400" dirty="0" smtClean="0"/>
            </a:br>
            <a:r>
              <a:rPr lang="ru-RU" sz="2400" dirty="0" smtClean="0"/>
              <a:t>• И.п. ; Р.п.; Д.п.; В.п.; Т.п.; П.п.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6</a:t>
            </a:r>
            <a:r>
              <a:rPr lang="ru-RU" sz="2000" b="1" dirty="0" smtClean="0"/>
              <a:t>. </a:t>
            </a:r>
            <a:r>
              <a:rPr lang="ru-RU" sz="2000" b="1" dirty="0" smtClean="0"/>
              <a:t>В окончании какого существительного пишется буква - И: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• в дальней дорог </a:t>
            </a:r>
            <a:br>
              <a:rPr lang="ru-RU" sz="2400" dirty="0" smtClean="0"/>
            </a:br>
            <a:r>
              <a:rPr lang="ru-RU" sz="2400" dirty="0" smtClean="0"/>
              <a:t>• в начальной школ </a:t>
            </a:r>
            <a:br>
              <a:rPr lang="ru-RU" sz="2400" dirty="0" smtClean="0"/>
            </a:br>
            <a:r>
              <a:rPr lang="ru-RU" sz="2400" dirty="0" smtClean="0"/>
              <a:t>• в чистой </a:t>
            </a:r>
            <a:r>
              <a:rPr lang="ru-RU" sz="2400" dirty="0" err="1" smtClean="0"/>
              <a:t>тетрад</a:t>
            </a:r>
            <a:r>
              <a:rPr lang="ru-RU" sz="2400" dirty="0" smtClean="0"/>
              <a:t>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86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noFill/>
        </p:spPr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• Мы уже всё знаем!</a:t>
            </a:r>
            <a:r>
              <a:rPr lang="en-US" b="1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• Мы ещё не всё знаем!</a:t>
            </a:r>
            <a:r>
              <a:rPr lang="en-US" b="1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• Мы ничего не знаем!</a:t>
            </a:r>
            <a:r>
              <a:rPr lang="en-US" b="1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• Мы уже кое-что знаем!</a:t>
            </a:r>
            <a:r>
              <a:rPr lang="en-US" b="1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86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455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Спишите предложение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Мальчик радовался распустившейся сирени, зеленой травинке, каждому пробудившемуся кузнечику.   </a:t>
            </a:r>
            <a:r>
              <a:rPr lang="ru-RU" dirty="0" smtClean="0"/>
              <a:t>          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00811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Определите падеж существительных и выделите окончания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776864" cy="386598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chemeClr val="tx1"/>
                </a:solidFill>
              </a:rPr>
              <a:t>сирени</a:t>
            </a:r>
          </a:p>
          <a:p>
            <a:pPr algn="l"/>
            <a:r>
              <a:rPr lang="ru-RU" sz="6000" b="1" dirty="0" smtClean="0">
                <a:solidFill>
                  <a:schemeClr val="tx1"/>
                </a:solidFill>
              </a:rPr>
              <a:t>травинке</a:t>
            </a:r>
          </a:p>
          <a:p>
            <a:pPr algn="l"/>
            <a:r>
              <a:rPr lang="ru-RU" sz="6000" b="1" dirty="0" smtClean="0">
                <a:solidFill>
                  <a:schemeClr val="tx1"/>
                </a:solidFill>
              </a:rPr>
              <a:t>кузнечику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59832" y="3140968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564904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9888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883153" cy="4140175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Сирени</a:t>
            </a:r>
            <a:br>
              <a:rPr lang="ru-RU" dirty="0" smtClean="0"/>
            </a:br>
            <a:r>
              <a:rPr lang="ru-RU" dirty="0" smtClean="0"/>
              <a:t>травинке</a:t>
            </a:r>
            <a:br>
              <a:rPr lang="ru-RU" dirty="0" smtClean="0"/>
            </a:br>
            <a:r>
              <a:rPr lang="ru-RU" dirty="0" smtClean="0"/>
              <a:t>кузнечику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836713"/>
            <a:ext cx="7772400" cy="648072"/>
          </a:xfrm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Радовался (кому? чему?) Дательный падеж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94519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8064896" cy="468052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Определить от чего зависит правописание окончаний имен существительных в различных падежах.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00808"/>
            <a:ext cx="7772400" cy="4068167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620688"/>
            <a:ext cx="7772400" cy="594295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715"/>
            <a:ext cx="9144000" cy="6872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201</Words>
  <Application>Microsoft Office PowerPoint</Application>
  <PresentationFormat>Экран (4:3)</PresentationFormat>
  <Paragraphs>34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Склонение имен существительных</vt:lpstr>
      <vt:lpstr>Выберите правильный вариант</vt:lpstr>
      <vt:lpstr>4. Склонением имён существительных в русском языке называется…  • изменение по числам;  • изменение по падежам  • изменение по вопросам   5. В каком ряду падежи стоят в правильном порядке:  • И.п.; Р.п.: Д.п.; Т.п.; В.п.; П.п.  • И.п.; В.п.; Т.п.; П.п.; Д.п.; Р.п.  • И.п. ; Р.п.; Д.п.; В.п.; Т.п.; П.п.    6. В окончании какого существительного пишется буква - И:  • в дальней дорог  • в начальной школ  • в чистой тетрад  </vt:lpstr>
      <vt:lpstr>• Мы уже всё знаем!  • Мы ещё не всё знаем!  • Мы ничего не знаем!  • Мы уже кое-что знаем!  </vt:lpstr>
      <vt:lpstr>Спишите предложение</vt:lpstr>
      <vt:lpstr>Определите падеж существительных и выделите окончания</vt:lpstr>
      <vt:lpstr>Сирени травинке кузнечику</vt:lpstr>
      <vt:lpstr>Цель урока:</vt:lpstr>
      <vt:lpstr>Слайд 9</vt:lpstr>
      <vt:lpstr>Как определить склонение?</vt:lpstr>
      <vt:lpstr>Слайд 11</vt:lpstr>
      <vt:lpstr>Восстановите деформированный текст</vt:lpstr>
      <vt:lpstr>Волшебная весна пришла в наш тихий край. Она оживила замерзший лес. Всё задышало полной грудью.</vt:lpstr>
      <vt:lpstr>Волшебная весна пришла в наш тихий край. Она оживила замерзший лес. Всё задышало полной грудью.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Выберите правильный вариант</dc:title>
  <dc:creator>user</dc:creator>
  <cp:lastModifiedBy>user</cp:lastModifiedBy>
  <cp:revision>10</cp:revision>
  <dcterms:created xsi:type="dcterms:W3CDTF">2015-02-24T08:47:35Z</dcterms:created>
  <dcterms:modified xsi:type="dcterms:W3CDTF">2015-04-06T22:05:02Z</dcterms:modified>
</cp:coreProperties>
</file>