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>
        <p:scale>
          <a:sx n="75" d="100"/>
          <a:sy n="75" d="100"/>
        </p:scale>
        <p:origin x="-2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CC3A1A-3803-4414-AEEE-6ECE048F4BF8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70CB5F-6AD5-4112-A4B5-C1F67169A9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«Выше голову, будущий солдат»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 физической культуры </a:t>
            </a:r>
          </a:p>
          <a:p>
            <a:r>
              <a:rPr lang="ru-RU" dirty="0" smtClean="0"/>
              <a:t>МКОУ Елизаветинская ООШ</a:t>
            </a:r>
          </a:p>
          <a:p>
            <a:r>
              <a:rPr lang="ru-RU" dirty="0" smtClean="0"/>
              <a:t>Середа Валентина Сергеевна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278605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Веселые старты, посвященные Дню Защитника Отечества</a:t>
            </a:r>
            <a:endParaRPr kumimoji="0" lang="ru-RU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7. «Составить поговорку».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29114" cy="438912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Перед командой лежат слова из поговорки. По сигналу первый участник берет слово и несет ставит на стол, возвращаясь передает эстафету следующему игроку и т.д. Последний игрок несет точку ставит в поговорке и громко читает жюри. Побеждает команда правильно составившая поговорку и первой закончила эстафету. Победители получают 2 очка.</a:t>
            </a:r>
            <a:endParaRPr lang="ru-RU" dirty="0"/>
          </a:p>
        </p:txBody>
      </p:sp>
      <p:pic>
        <p:nvPicPr>
          <p:cNvPr id="4098" name="Picture 2" descr="E:\SP UFD U2\Фото-2014 г. - Ко дню Защитника Отечества\SAM_0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8. Военизированная эстафета «Подрывники».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Первому игроку выдается макет автомата. Перед командой лежит гимнастический мат и стойка. По сигналу игрок с автоматом бежит, добегая до гимнастического мата принимает положение лежа  с автоматом, выполняет перевороты на гимнастическом мате, встает, обегает стойку, возвращается бегом и передает автомат следующему игроку и т.д. Побеждает команда, которая быстрее и без ошибок закончит эстафету.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SP UFD U2\Фото-2014 г. - Ко дню Защитника Отечества\SAM_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4000496" cy="3000372"/>
          </a:xfrm>
          <a:prstGeom prst="rect">
            <a:avLst/>
          </a:prstGeom>
          <a:noFill/>
        </p:spPr>
      </p:pic>
      <p:pic>
        <p:nvPicPr>
          <p:cNvPr id="5122" name="Picture 2" descr="E:\SP UFD U2\Фото-2014 г. - Ко дню Защитника Отечества\SAM_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00240"/>
            <a:ext cx="5808032" cy="435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ЦЕЛЬ:</a:t>
            </a:r>
            <a:r>
              <a:rPr lang="ru-RU" i="1" dirty="0" smtClean="0"/>
              <a:t> Прививать любовь к своей Родине, пробуждать интерес к традициям русского народа, воспитывать чувство патриотизма, расширение двигательного опыта учащихся посредством овладения новыми двигательными действиями.</a:t>
            </a:r>
            <a:endParaRPr lang="ru-RU" dirty="0" smtClean="0"/>
          </a:p>
          <a:p>
            <a:r>
              <a:rPr lang="ru-RU" i="1" dirty="0" smtClean="0"/>
              <a:t>Оформление спортивного зала к празднику. </a:t>
            </a:r>
            <a:endParaRPr lang="ru-RU" dirty="0" smtClean="0"/>
          </a:p>
          <a:p>
            <a:r>
              <a:rPr lang="ru-RU" i="1" dirty="0" smtClean="0"/>
              <a:t>Подготовка инвентаря.</a:t>
            </a:r>
            <a:endParaRPr lang="ru-RU" dirty="0" smtClean="0"/>
          </a:p>
          <a:p>
            <a:r>
              <a:rPr lang="ru-RU" i="1" dirty="0" smtClean="0"/>
              <a:t>Оборудование: макет автомата — 2, секундомер — 1, канат для </a:t>
            </a:r>
            <a:r>
              <a:rPr lang="ru-RU" i="1" dirty="0" err="1" smtClean="0"/>
              <a:t>перетягивания</a:t>
            </a:r>
            <a:r>
              <a:rPr lang="ru-RU" i="1" dirty="0" smtClean="0"/>
              <a:t> и лазания.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4389120"/>
          </a:xfrm>
        </p:spPr>
        <p:txBody>
          <a:bodyPr/>
          <a:lstStyle/>
          <a:p>
            <a:r>
              <a:rPr lang="ru-RU" i="1" dirty="0" smtClean="0"/>
              <a:t>1.Построение:</a:t>
            </a:r>
            <a:endParaRPr lang="ru-RU" dirty="0" smtClean="0"/>
          </a:p>
          <a:p>
            <a:r>
              <a:rPr lang="ru-RU" i="1" dirty="0" smtClean="0"/>
              <a:t> а) Сдача рапорта.</a:t>
            </a:r>
            <a:endParaRPr lang="ru-RU" dirty="0" smtClean="0"/>
          </a:p>
          <a:p>
            <a:r>
              <a:rPr lang="en-US" i="1" dirty="0" smtClean="0"/>
              <a:t>b</a:t>
            </a:r>
            <a:r>
              <a:rPr lang="ru-RU" i="1" dirty="0" smtClean="0"/>
              <a:t>) Поднятие флага,</a:t>
            </a:r>
            <a:endParaRPr lang="ru-RU" dirty="0" smtClean="0"/>
          </a:p>
          <a:p>
            <a:r>
              <a:rPr lang="ru-RU" i="1" dirty="0" smtClean="0"/>
              <a:t>с) Гимн России.</a:t>
            </a:r>
            <a:endParaRPr lang="ru-RU" dirty="0" smtClean="0"/>
          </a:p>
          <a:p>
            <a:r>
              <a:rPr lang="en-US" i="1" dirty="0" smtClean="0"/>
              <a:t>d</a:t>
            </a:r>
            <a:r>
              <a:rPr lang="ru-RU" i="1" dirty="0" smtClean="0"/>
              <a:t>) Предоставление судейской бригады.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E:\SP UFD U2\Фото-2014 г. - Ко дню Защитника Отечества\SAM_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4"/>
            <a:ext cx="485778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В-1. Мы на огненных мчались конях, на тачанках со взрослыми вместе. Воевали за жизнь, чтоб звучали в веках Революции нашей звонкие песни.</a:t>
            </a:r>
            <a:endParaRPr lang="ru-RU" dirty="0" smtClean="0"/>
          </a:p>
          <a:p>
            <a:r>
              <a:rPr lang="ru-RU" i="1" dirty="0" smtClean="0"/>
              <a:t> В-2. Я</a:t>
            </a:r>
            <a:r>
              <a:rPr lang="ru-RU" dirty="0" smtClean="0"/>
              <a:t> </a:t>
            </a:r>
            <a:r>
              <a:rPr lang="ru-RU" i="1" dirty="0" smtClean="0"/>
              <a:t>ребята, в должности высокой: Русский воин, рядовой солдат. На меня с надеждою глубокой Все народы пристально глядят.</a:t>
            </a:r>
            <a:endParaRPr lang="ru-RU" dirty="0" smtClean="0"/>
          </a:p>
          <a:p>
            <a:r>
              <a:rPr lang="ru-RU" i="1" dirty="0" smtClean="0"/>
              <a:t>В-1. Многое может родная Земля! Может накормить тебя теплым и вкусным хлебом, напоить родниковой водой, восхитить своей красотой, но защитить себя она сама не сможет. Поэтому защита Отечества, Родной земли — долг тех, кто ест ее хлеб, пьет ее воду, любуется ее красотой.</a:t>
            </a:r>
            <a:endParaRPr lang="ru-RU" dirty="0" smtClean="0"/>
          </a:p>
          <a:p>
            <a:r>
              <a:rPr lang="ru-RU" i="1" dirty="0" smtClean="0"/>
              <a:t>В-2. Свой праздник мы посвящаем защитникам нашей Родины, которые в тяжелые годы испытаний отстояли ее от врагов.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Выход команд- участниц, их представление.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В-1. Молодому Советскому государству нужна была своя армия. И она была создана — Красная Армия. 23 февраля 1918 года началось массовое вступление добровольцев в КА. Наступление немецких войск на Петроград — в то время столицу Советского государства — было остановлено.</a:t>
            </a:r>
            <a:endParaRPr lang="ru-RU" dirty="0" smtClean="0"/>
          </a:p>
          <a:p>
            <a:r>
              <a:rPr lang="ru-RU" i="1" dirty="0" smtClean="0"/>
              <a:t>В-2. Этот день — 23 февраля — стал праздником — Днем КА. В 1946 году праздник переименовали в День Советской Армии. Сейчас он называется Днем защитника Отечества. </a:t>
            </a:r>
            <a:endParaRPr lang="ru-RU" dirty="0" smtClean="0"/>
          </a:p>
          <a:p>
            <a:r>
              <a:rPr lang="ru-RU" i="1" dirty="0" smtClean="0"/>
              <a:t>3.Акробатический номер (девочки).</a:t>
            </a:r>
            <a:endParaRPr lang="ru-RU" dirty="0" smtClean="0"/>
          </a:p>
          <a:p>
            <a:r>
              <a:rPr lang="ru-RU" i="1" dirty="0" smtClean="0"/>
              <a:t>4.Напутственные слова.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5. «Донесение».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Юнармейцы строятся за общей линией старта в колонны по одному. Часто воинам приходится быстро доставлять важную информацию командованию, при этом надо суметь передать в целости и сохранности, не потерять донесение. Первым участникам вручают по воздушному шарику с запиской. Преодолев препятствия, обогнув поворотную стойку, надо возвратиться назад бегом и передать шарик следующему игроку. Какая команда справиться с заданием быстрее и в целости передаст шарик, та и получит от жюри за высокую скорость 1 очко.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SP UFD U2\Фото-2014 г. - Ко дню Защитника Отечества\SAM_0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6. «Уборка казармы».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/>
          <a:lstStyle/>
          <a:p>
            <a:r>
              <a:rPr lang="ru-RU" i="1" dirty="0" smtClean="0"/>
              <a:t>Направляющим выдается ведро, метла и совок, по сигналу первый участник бежит собирает «мусор» (кубики, мешочки, и т.д.), возвращаясь передает ведро, метлу и совок следующему игроку, так, пока весь мусор не соберут. Побеждает команда первой завершившая «уборку казармы».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SP UFD U2\Фото-2014 г. - Ко дню Защитника Отечества\SAM_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214842" cy="3161132"/>
          </a:xfrm>
          <a:prstGeom prst="rect">
            <a:avLst/>
          </a:prstGeom>
          <a:noFill/>
        </p:spPr>
      </p:pic>
      <p:pic>
        <p:nvPicPr>
          <p:cNvPr id="3074" name="Picture 2" descr="E:\SP UFD U2\Фото-2014 г. - Ко дню Защитника Отечества\SAM_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588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«Выше голову, будущий солдат»</vt:lpstr>
      <vt:lpstr>Слайд 2</vt:lpstr>
      <vt:lpstr>Слайд 3</vt:lpstr>
      <vt:lpstr>Слайд 4</vt:lpstr>
      <vt:lpstr>Слайд 5</vt:lpstr>
      <vt:lpstr>5. «Донесение».</vt:lpstr>
      <vt:lpstr>Слайд 7</vt:lpstr>
      <vt:lpstr>6. «Уборка казармы».</vt:lpstr>
      <vt:lpstr>Слайд 9</vt:lpstr>
      <vt:lpstr>7. «Составить поговорку».</vt:lpstr>
      <vt:lpstr>8. Военизированная эстафета «Подрывники».</vt:lpstr>
      <vt:lpstr>Слайд 12</vt:lpstr>
    </vt:vector>
  </TitlesOfParts>
  <Company>МОУ Елизаветинская ООШ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 4 </dc:creator>
  <cp:lastModifiedBy>Comp 4 </cp:lastModifiedBy>
  <cp:revision>7</cp:revision>
  <dcterms:created xsi:type="dcterms:W3CDTF">2015-04-10T14:34:02Z</dcterms:created>
  <dcterms:modified xsi:type="dcterms:W3CDTF">2015-04-10T15:41:28Z</dcterms:modified>
</cp:coreProperties>
</file>