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4756FE3-E697-40CF-A0AE-AF90F4041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18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F762080-95AD-4CB2-ADDA-F9114B8EE392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B8472FC-94F9-480A-9D7F-6952429156CE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D95028E-4698-47CE-BD0E-DBA1FD49C95A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4EB7F3E-DEBB-4277-B074-927890E7DBF3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559875E-97E0-4A50-94A6-CDC6E9DF8650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C0E9226-9BF0-4F5D-BD93-55409D9A330C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813D851-65D5-43D4-BF56-EA1361F770AF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F4D66DDF-D9A1-4D05-BAB5-0E931D71DC30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272BC3F-8D32-4CD7-8F6F-4D77B7076CD9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9F34F10-2C47-4F1E-A3C9-039C12E31F87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AE01FFE-B59B-4942-8FF6-C167F36B44EB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E630B8-0A98-4592-A684-446DB7C57B44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CE57A1D-A0FC-45EA-8942-D305512C6A26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A291118-9C74-4B0F-BAAD-1BB6C9F7A407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C8FF8CA-54D1-4889-8D4F-15892FB7E048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477C336-7830-460B-BBBE-5D87FF4957DE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8F3E69A-C850-497F-935A-988007D938A6}" type="slidenum">
              <a:rPr lang="ru-RU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65C1-70CB-4950-8080-359A47D5A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6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0137-B97F-411D-8249-7035B0172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0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13500-A106-4C14-9E1E-30C55ACAF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26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3306763"/>
            <a:ext cx="7115175" cy="1468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E2E9B-3469-4346-8DE3-AB8BCFD1E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1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67C9-5DCA-4A37-843E-C11DEEE93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59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7EA53-7530-4208-80BB-F32952D7F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9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8B832-AFF1-4820-BC05-269223710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6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650" y="1806575"/>
            <a:ext cx="3484563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806575"/>
            <a:ext cx="3486150" cy="4049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348EC-AA53-412C-BC1C-43B6419F7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3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72541-F94B-40F6-B033-E83DE216A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8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CE60E-BBE0-4C81-AFF7-BF5DE5395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9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4D495-7FE1-4EA7-8031-6BE08E0F9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2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6BBE8-BCD6-4FDA-9316-7B4B1103B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34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C79E9-0870-4902-BCA1-476B8135D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59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8A0DE-88FB-417B-AD88-0E7B5E245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857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20436-1C86-40D4-A8E8-058617466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02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53175" y="676275"/>
            <a:ext cx="1779588" cy="5180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9650" y="676275"/>
            <a:ext cx="5191125" cy="5180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3BD4F-BCE1-4203-8E4A-4FCA317F5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3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7C248-FD34-453E-821B-53B9C3C38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6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485F-5334-4362-811A-D206C06C1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5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B3A6-0860-4DCA-AFE3-B863D73DA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52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10E01-D18C-492E-BFBB-06A63DD68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0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B271-9A84-4A2B-8460-AD02BCE83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3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00FC-9F6B-4356-B0C0-69E6616C2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4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DBE7-10C9-441A-9136-600782C6F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271E"/>
            </a:gs>
            <a:gs pos="100000">
              <a:srgbClr val="850D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227013" y="0"/>
            <a:ext cx="9686926" cy="6856413"/>
            <a:chOff x="-143" y="0"/>
            <a:chExt cx="6102" cy="4319"/>
          </a:xfrm>
        </p:grpSpPr>
        <p:grpSp>
          <p:nvGrpSpPr>
            <p:cNvPr id="1032" name="Group 2"/>
            <p:cNvGrpSpPr>
              <a:grpSpLocks/>
            </p:cNvGrpSpPr>
            <p:nvPr/>
          </p:nvGrpSpPr>
          <p:grpSpPr bwMode="auto">
            <a:xfrm>
              <a:off x="-143" y="212"/>
              <a:ext cx="6005" cy="3982"/>
              <a:chOff x="-143" y="212"/>
              <a:chExt cx="6005" cy="3982"/>
            </a:xfrm>
          </p:grpSpPr>
          <p:sp>
            <p:nvSpPr>
              <p:cNvPr id="1046" name="Freeform 3"/>
              <p:cNvSpPr>
                <a:spLocks noChangeArrowheads="1"/>
              </p:cNvSpPr>
              <p:nvPr/>
            </p:nvSpPr>
            <p:spPr bwMode="auto">
              <a:xfrm rot="8040000">
                <a:off x="-20" y="2334"/>
                <a:ext cx="682" cy="629"/>
              </a:xfrm>
              <a:custGeom>
                <a:avLst/>
                <a:gdLst>
                  <a:gd name="T0" fmla="*/ 617 w 1356"/>
                  <a:gd name="T1" fmla="*/ 303 h 1412"/>
                  <a:gd name="T2" fmla="*/ 603 w 1356"/>
                  <a:gd name="T3" fmla="*/ 277 h 1412"/>
                  <a:gd name="T4" fmla="*/ 628 w 1356"/>
                  <a:gd name="T5" fmla="*/ 234 h 1412"/>
                  <a:gd name="T6" fmla="*/ 614 w 1356"/>
                  <a:gd name="T7" fmla="*/ 228 h 1412"/>
                  <a:gd name="T8" fmla="*/ 616 w 1356"/>
                  <a:gd name="T9" fmla="*/ 187 h 1412"/>
                  <a:gd name="T10" fmla="*/ 609 w 1356"/>
                  <a:gd name="T11" fmla="*/ 161 h 1412"/>
                  <a:gd name="T12" fmla="*/ 544 w 1356"/>
                  <a:gd name="T13" fmla="*/ 185 h 1412"/>
                  <a:gd name="T14" fmla="*/ 509 w 1356"/>
                  <a:gd name="T15" fmla="*/ 179 h 1412"/>
                  <a:gd name="T16" fmla="*/ 454 w 1356"/>
                  <a:gd name="T17" fmla="*/ 237 h 1412"/>
                  <a:gd name="T18" fmla="*/ 444 w 1356"/>
                  <a:gd name="T19" fmla="*/ 230 h 1412"/>
                  <a:gd name="T20" fmla="*/ 467 w 1356"/>
                  <a:gd name="T21" fmla="*/ 160 h 1412"/>
                  <a:gd name="T22" fmla="*/ 428 w 1356"/>
                  <a:gd name="T23" fmla="*/ 138 h 1412"/>
                  <a:gd name="T24" fmla="*/ 404 w 1356"/>
                  <a:gd name="T25" fmla="*/ 136 h 1412"/>
                  <a:gd name="T26" fmla="*/ 398 w 1356"/>
                  <a:gd name="T27" fmla="*/ 94 h 1412"/>
                  <a:gd name="T28" fmla="*/ 389 w 1356"/>
                  <a:gd name="T29" fmla="*/ 86 h 1412"/>
                  <a:gd name="T30" fmla="*/ 365 w 1356"/>
                  <a:gd name="T31" fmla="*/ 80 h 1412"/>
                  <a:gd name="T32" fmla="*/ 344 w 1356"/>
                  <a:gd name="T33" fmla="*/ 19 h 1412"/>
                  <a:gd name="T34" fmla="*/ 341 w 1356"/>
                  <a:gd name="T35" fmla="*/ 0 h 1412"/>
                  <a:gd name="T36" fmla="*/ 322 w 1356"/>
                  <a:gd name="T37" fmla="*/ 73 h 1412"/>
                  <a:gd name="T38" fmla="*/ 297 w 1356"/>
                  <a:gd name="T39" fmla="*/ 88 h 1412"/>
                  <a:gd name="T40" fmla="*/ 281 w 1356"/>
                  <a:gd name="T41" fmla="*/ 83 h 1412"/>
                  <a:gd name="T42" fmla="*/ 280 w 1356"/>
                  <a:gd name="T43" fmla="*/ 134 h 1412"/>
                  <a:gd name="T44" fmla="*/ 260 w 1356"/>
                  <a:gd name="T45" fmla="*/ 139 h 1412"/>
                  <a:gd name="T46" fmla="*/ 210 w 1356"/>
                  <a:gd name="T47" fmla="*/ 126 h 1412"/>
                  <a:gd name="T48" fmla="*/ 238 w 1356"/>
                  <a:gd name="T49" fmla="*/ 230 h 1412"/>
                  <a:gd name="T50" fmla="*/ 232 w 1356"/>
                  <a:gd name="T51" fmla="*/ 240 h 1412"/>
                  <a:gd name="T52" fmla="*/ 176 w 1356"/>
                  <a:gd name="T53" fmla="*/ 184 h 1412"/>
                  <a:gd name="T54" fmla="*/ 146 w 1356"/>
                  <a:gd name="T55" fmla="*/ 185 h 1412"/>
                  <a:gd name="T56" fmla="*/ 87 w 1356"/>
                  <a:gd name="T57" fmla="*/ 169 h 1412"/>
                  <a:gd name="T58" fmla="*/ 60 w 1356"/>
                  <a:gd name="T59" fmla="*/ 169 h 1412"/>
                  <a:gd name="T60" fmla="*/ 69 w 1356"/>
                  <a:gd name="T61" fmla="*/ 225 h 1412"/>
                  <a:gd name="T62" fmla="*/ 54 w 1356"/>
                  <a:gd name="T63" fmla="*/ 234 h 1412"/>
                  <a:gd name="T64" fmla="*/ 77 w 1356"/>
                  <a:gd name="T65" fmla="*/ 270 h 1412"/>
                  <a:gd name="T66" fmla="*/ 69 w 1356"/>
                  <a:gd name="T67" fmla="*/ 300 h 1412"/>
                  <a:gd name="T68" fmla="*/ 25 w 1356"/>
                  <a:gd name="T69" fmla="*/ 314 h 1412"/>
                  <a:gd name="T70" fmla="*/ 113 w 1356"/>
                  <a:gd name="T71" fmla="*/ 358 h 1412"/>
                  <a:gd name="T72" fmla="*/ 125 w 1356"/>
                  <a:gd name="T73" fmla="*/ 387 h 1412"/>
                  <a:gd name="T74" fmla="*/ 78 w 1356"/>
                  <a:gd name="T75" fmla="*/ 414 h 1412"/>
                  <a:gd name="T76" fmla="*/ 15 w 1356"/>
                  <a:gd name="T77" fmla="*/ 430 h 1412"/>
                  <a:gd name="T78" fmla="*/ 126 w 1356"/>
                  <a:gd name="T79" fmla="*/ 460 h 1412"/>
                  <a:gd name="T80" fmla="*/ 188 w 1356"/>
                  <a:gd name="T81" fmla="*/ 475 h 1412"/>
                  <a:gd name="T82" fmla="*/ 212 w 1356"/>
                  <a:gd name="T83" fmla="*/ 490 h 1412"/>
                  <a:gd name="T84" fmla="*/ 192 w 1356"/>
                  <a:gd name="T85" fmla="*/ 520 h 1412"/>
                  <a:gd name="T86" fmla="*/ 310 w 1356"/>
                  <a:gd name="T87" fmla="*/ 485 h 1412"/>
                  <a:gd name="T88" fmla="*/ 325 w 1356"/>
                  <a:gd name="T89" fmla="*/ 545 h 1412"/>
                  <a:gd name="T90" fmla="*/ 299 w 1356"/>
                  <a:gd name="T91" fmla="*/ 612 h 1412"/>
                  <a:gd name="T92" fmla="*/ 293 w 1356"/>
                  <a:gd name="T93" fmla="*/ 624 h 1412"/>
                  <a:gd name="T94" fmla="*/ 315 w 1356"/>
                  <a:gd name="T95" fmla="*/ 627 h 1412"/>
                  <a:gd name="T96" fmla="*/ 331 w 1356"/>
                  <a:gd name="T97" fmla="*/ 619 h 1412"/>
                  <a:gd name="T98" fmla="*/ 347 w 1356"/>
                  <a:gd name="T99" fmla="*/ 552 h 1412"/>
                  <a:gd name="T100" fmla="*/ 395 w 1356"/>
                  <a:gd name="T101" fmla="*/ 494 h 1412"/>
                  <a:gd name="T102" fmla="*/ 490 w 1356"/>
                  <a:gd name="T103" fmla="*/ 520 h 1412"/>
                  <a:gd name="T104" fmla="*/ 470 w 1356"/>
                  <a:gd name="T105" fmla="*/ 487 h 1412"/>
                  <a:gd name="T106" fmla="*/ 502 w 1356"/>
                  <a:gd name="T107" fmla="*/ 474 h 1412"/>
                  <a:gd name="T108" fmla="*/ 569 w 1356"/>
                  <a:gd name="T109" fmla="*/ 454 h 1412"/>
                  <a:gd name="T110" fmla="*/ 682 w 1356"/>
                  <a:gd name="T111" fmla="*/ 429 h 1412"/>
                  <a:gd name="T112" fmla="*/ 590 w 1356"/>
                  <a:gd name="T113" fmla="*/ 410 h 1412"/>
                  <a:gd name="T114" fmla="*/ 556 w 1356"/>
                  <a:gd name="T115" fmla="*/ 381 h 1412"/>
                  <a:gd name="T116" fmla="*/ 580 w 1356"/>
                  <a:gd name="T117" fmla="*/ 349 h 1412"/>
                  <a:gd name="T118" fmla="*/ 657 w 1356"/>
                  <a:gd name="T119" fmla="*/ 314 h 14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rgbClr val="ED4600">
                  <a:alpha val="509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7" name="Freeform 4"/>
              <p:cNvSpPr>
                <a:spLocks noChangeArrowheads="1"/>
              </p:cNvSpPr>
              <p:nvPr/>
            </p:nvSpPr>
            <p:spPr bwMode="auto">
              <a:xfrm rot="7560000">
                <a:off x="350" y="277"/>
                <a:ext cx="538" cy="752"/>
              </a:xfrm>
              <a:custGeom>
                <a:avLst/>
                <a:gdLst>
                  <a:gd name="T0" fmla="*/ 516 w 1188"/>
                  <a:gd name="T1" fmla="*/ 315 h 1874"/>
                  <a:gd name="T2" fmla="*/ 494 w 1188"/>
                  <a:gd name="T3" fmla="*/ 326 h 1874"/>
                  <a:gd name="T4" fmla="*/ 476 w 1188"/>
                  <a:gd name="T5" fmla="*/ 307 h 1874"/>
                  <a:gd name="T6" fmla="*/ 433 w 1188"/>
                  <a:gd name="T7" fmla="*/ 311 h 1874"/>
                  <a:gd name="T8" fmla="*/ 381 w 1188"/>
                  <a:gd name="T9" fmla="*/ 340 h 1874"/>
                  <a:gd name="T10" fmla="*/ 373 w 1188"/>
                  <a:gd name="T11" fmla="*/ 340 h 1874"/>
                  <a:gd name="T12" fmla="*/ 420 w 1188"/>
                  <a:gd name="T13" fmla="*/ 280 h 1874"/>
                  <a:gd name="T14" fmla="*/ 431 w 1188"/>
                  <a:gd name="T15" fmla="*/ 216 h 1874"/>
                  <a:gd name="T16" fmla="*/ 407 w 1188"/>
                  <a:gd name="T17" fmla="*/ 142 h 1874"/>
                  <a:gd name="T18" fmla="*/ 359 w 1188"/>
                  <a:gd name="T19" fmla="*/ 125 h 1874"/>
                  <a:gd name="T20" fmla="*/ 312 w 1188"/>
                  <a:gd name="T21" fmla="*/ 96 h 1874"/>
                  <a:gd name="T22" fmla="*/ 272 w 1188"/>
                  <a:gd name="T23" fmla="*/ 27 h 1874"/>
                  <a:gd name="T24" fmla="*/ 268 w 1188"/>
                  <a:gd name="T25" fmla="*/ 0 h 1874"/>
                  <a:gd name="T26" fmla="*/ 253 w 1188"/>
                  <a:gd name="T27" fmla="*/ 60 h 1874"/>
                  <a:gd name="T28" fmla="*/ 205 w 1188"/>
                  <a:gd name="T29" fmla="*/ 112 h 1874"/>
                  <a:gd name="T30" fmla="*/ 146 w 1188"/>
                  <a:gd name="T31" fmla="*/ 136 h 1874"/>
                  <a:gd name="T32" fmla="*/ 114 w 1188"/>
                  <a:gd name="T33" fmla="*/ 181 h 1874"/>
                  <a:gd name="T34" fmla="*/ 106 w 1188"/>
                  <a:gd name="T35" fmla="*/ 252 h 1874"/>
                  <a:gd name="T36" fmla="*/ 145 w 1188"/>
                  <a:gd name="T37" fmla="*/ 315 h 1874"/>
                  <a:gd name="T38" fmla="*/ 161 w 1188"/>
                  <a:gd name="T39" fmla="*/ 343 h 1874"/>
                  <a:gd name="T40" fmla="*/ 130 w 1188"/>
                  <a:gd name="T41" fmla="*/ 323 h 1874"/>
                  <a:gd name="T42" fmla="*/ 79 w 1188"/>
                  <a:gd name="T43" fmla="*/ 305 h 1874"/>
                  <a:gd name="T44" fmla="*/ 50 w 1188"/>
                  <a:gd name="T45" fmla="*/ 314 h 1874"/>
                  <a:gd name="T46" fmla="*/ 38 w 1188"/>
                  <a:gd name="T47" fmla="*/ 325 h 1874"/>
                  <a:gd name="T48" fmla="*/ 8 w 1188"/>
                  <a:gd name="T49" fmla="*/ 298 h 1874"/>
                  <a:gd name="T50" fmla="*/ 3 w 1188"/>
                  <a:gd name="T51" fmla="*/ 295 h 1874"/>
                  <a:gd name="T52" fmla="*/ 2 w 1188"/>
                  <a:gd name="T53" fmla="*/ 378 h 1874"/>
                  <a:gd name="T54" fmla="*/ 24 w 1188"/>
                  <a:gd name="T55" fmla="*/ 409 h 1874"/>
                  <a:gd name="T56" fmla="*/ 53 w 1188"/>
                  <a:gd name="T57" fmla="*/ 421 h 1874"/>
                  <a:gd name="T58" fmla="*/ 91 w 1188"/>
                  <a:gd name="T59" fmla="*/ 451 h 1874"/>
                  <a:gd name="T60" fmla="*/ 94 w 1188"/>
                  <a:gd name="T61" fmla="*/ 484 h 1874"/>
                  <a:gd name="T62" fmla="*/ 70 w 1188"/>
                  <a:gd name="T63" fmla="*/ 514 h 1874"/>
                  <a:gd name="T64" fmla="*/ 81 w 1188"/>
                  <a:gd name="T65" fmla="*/ 526 h 1874"/>
                  <a:gd name="T66" fmla="*/ 153 w 1188"/>
                  <a:gd name="T67" fmla="*/ 551 h 1874"/>
                  <a:gd name="T68" fmla="*/ 203 w 1188"/>
                  <a:gd name="T69" fmla="*/ 551 h 1874"/>
                  <a:gd name="T70" fmla="*/ 253 w 1188"/>
                  <a:gd name="T71" fmla="*/ 531 h 1874"/>
                  <a:gd name="T72" fmla="*/ 245 w 1188"/>
                  <a:gd name="T73" fmla="*/ 648 h 1874"/>
                  <a:gd name="T74" fmla="*/ 215 w 1188"/>
                  <a:gd name="T75" fmla="*/ 725 h 1874"/>
                  <a:gd name="T76" fmla="*/ 197 w 1188"/>
                  <a:gd name="T77" fmla="*/ 739 h 1874"/>
                  <a:gd name="T78" fmla="*/ 204 w 1188"/>
                  <a:gd name="T79" fmla="*/ 748 h 1874"/>
                  <a:gd name="T80" fmla="*/ 239 w 1188"/>
                  <a:gd name="T81" fmla="*/ 746 h 1874"/>
                  <a:gd name="T82" fmla="*/ 251 w 1188"/>
                  <a:gd name="T83" fmla="*/ 743 h 1874"/>
                  <a:gd name="T84" fmla="*/ 270 w 1188"/>
                  <a:gd name="T85" fmla="*/ 694 h 1874"/>
                  <a:gd name="T86" fmla="*/ 287 w 1188"/>
                  <a:gd name="T87" fmla="*/ 532 h 1874"/>
                  <a:gd name="T88" fmla="*/ 345 w 1188"/>
                  <a:gd name="T89" fmla="*/ 554 h 1874"/>
                  <a:gd name="T90" fmla="*/ 392 w 1188"/>
                  <a:gd name="T91" fmla="*/ 547 h 1874"/>
                  <a:gd name="T92" fmla="*/ 467 w 1188"/>
                  <a:gd name="T93" fmla="*/ 526 h 1874"/>
                  <a:gd name="T94" fmla="*/ 461 w 1188"/>
                  <a:gd name="T95" fmla="*/ 509 h 1874"/>
                  <a:gd name="T96" fmla="*/ 441 w 1188"/>
                  <a:gd name="T97" fmla="*/ 479 h 1874"/>
                  <a:gd name="T98" fmla="*/ 451 w 1188"/>
                  <a:gd name="T99" fmla="*/ 444 h 1874"/>
                  <a:gd name="T100" fmla="*/ 489 w 1188"/>
                  <a:gd name="T101" fmla="*/ 420 h 1874"/>
                  <a:gd name="T102" fmla="*/ 520 w 1188"/>
                  <a:gd name="T103" fmla="*/ 404 h 1874"/>
                  <a:gd name="T104" fmla="*/ 537 w 1188"/>
                  <a:gd name="T105" fmla="*/ 369 h 1874"/>
                  <a:gd name="T106" fmla="*/ 533 w 1188"/>
                  <a:gd name="T107" fmla="*/ 291 h 18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rgbClr val="ED4600">
                  <a:alpha val="509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Freeform 5"/>
              <p:cNvSpPr>
                <a:spLocks noChangeArrowheads="1"/>
              </p:cNvSpPr>
              <p:nvPr/>
            </p:nvSpPr>
            <p:spPr bwMode="auto">
              <a:xfrm rot="-9780000">
                <a:off x="5007" y="506"/>
                <a:ext cx="688" cy="609"/>
              </a:xfrm>
              <a:custGeom>
                <a:avLst/>
                <a:gdLst>
                  <a:gd name="T0" fmla="*/ 467 w 1884"/>
                  <a:gd name="T1" fmla="*/ 283 h 1882"/>
                  <a:gd name="T2" fmla="*/ 417 w 1884"/>
                  <a:gd name="T3" fmla="*/ 315 h 1882"/>
                  <a:gd name="T4" fmla="*/ 420 w 1884"/>
                  <a:gd name="T5" fmla="*/ 305 h 1882"/>
                  <a:gd name="T6" fmla="*/ 437 w 1884"/>
                  <a:gd name="T7" fmla="*/ 269 h 1882"/>
                  <a:gd name="T8" fmla="*/ 436 w 1884"/>
                  <a:gd name="T9" fmla="*/ 191 h 1882"/>
                  <a:gd name="T10" fmla="*/ 421 w 1884"/>
                  <a:gd name="T11" fmla="*/ 119 h 1882"/>
                  <a:gd name="T12" fmla="*/ 372 w 1884"/>
                  <a:gd name="T13" fmla="*/ 48 h 1882"/>
                  <a:gd name="T14" fmla="*/ 350 w 1884"/>
                  <a:gd name="T15" fmla="*/ 20 h 1882"/>
                  <a:gd name="T16" fmla="*/ 344 w 1884"/>
                  <a:gd name="T17" fmla="*/ 0 h 1882"/>
                  <a:gd name="T18" fmla="*/ 340 w 1884"/>
                  <a:gd name="T19" fmla="*/ 14 h 1882"/>
                  <a:gd name="T20" fmla="*/ 323 w 1884"/>
                  <a:gd name="T21" fmla="*/ 39 h 1882"/>
                  <a:gd name="T22" fmla="*/ 270 w 1884"/>
                  <a:gd name="T23" fmla="*/ 112 h 1882"/>
                  <a:gd name="T24" fmla="*/ 256 w 1884"/>
                  <a:gd name="T25" fmla="*/ 167 h 1882"/>
                  <a:gd name="T26" fmla="*/ 248 w 1884"/>
                  <a:gd name="T27" fmla="*/ 257 h 1882"/>
                  <a:gd name="T28" fmla="*/ 264 w 1884"/>
                  <a:gd name="T29" fmla="*/ 301 h 1882"/>
                  <a:gd name="T30" fmla="*/ 272 w 1884"/>
                  <a:gd name="T31" fmla="*/ 315 h 1882"/>
                  <a:gd name="T32" fmla="*/ 232 w 1884"/>
                  <a:gd name="T33" fmla="*/ 290 h 1882"/>
                  <a:gd name="T34" fmla="*/ 184 w 1884"/>
                  <a:gd name="T35" fmla="*/ 267 h 1882"/>
                  <a:gd name="T36" fmla="*/ 43 w 1884"/>
                  <a:gd name="T37" fmla="*/ 257 h 1882"/>
                  <a:gd name="T38" fmla="*/ 26 w 1884"/>
                  <a:gd name="T39" fmla="*/ 271 h 1882"/>
                  <a:gd name="T40" fmla="*/ 85 w 1884"/>
                  <a:gd name="T41" fmla="*/ 319 h 1882"/>
                  <a:gd name="T42" fmla="*/ 155 w 1884"/>
                  <a:gd name="T43" fmla="*/ 386 h 1882"/>
                  <a:gd name="T44" fmla="*/ 222 w 1884"/>
                  <a:gd name="T45" fmla="*/ 410 h 1882"/>
                  <a:gd name="T46" fmla="*/ 255 w 1884"/>
                  <a:gd name="T47" fmla="*/ 404 h 1882"/>
                  <a:gd name="T48" fmla="*/ 259 w 1884"/>
                  <a:gd name="T49" fmla="*/ 410 h 1882"/>
                  <a:gd name="T50" fmla="*/ 204 w 1884"/>
                  <a:gd name="T51" fmla="*/ 447 h 1882"/>
                  <a:gd name="T52" fmla="*/ 152 w 1884"/>
                  <a:gd name="T53" fmla="*/ 505 h 1882"/>
                  <a:gd name="T54" fmla="*/ 168 w 1884"/>
                  <a:gd name="T55" fmla="*/ 529 h 1882"/>
                  <a:gd name="T56" fmla="*/ 229 w 1884"/>
                  <a:gd name="T57" fmla="*/ 514 h 1882"/>
                  <a:gd name="T58" fmla="*/ 275 w 1884"/>
                  <a:gd name="T59" fmla="*/ 491 h 1882"/>
                  <a:gd name="T60" fmla="*/ 286 w 1884"/>
                  <a:gd name="T61" fmla="*/ 510 h 1882"/>
                  <a:gd name="T62" fmla="*/ 298 w 1884"/>
                  <a:gd name="T63" fmla="*/ 505 h 1882"/>
                  <a:gd name="T64" fmla="*/ 313 w 1884"/>
                  <a:gd name="T65" fmla="*/ 460 h 1882"/>
                  <a:gd name="T66" fmla="*/ 330 w 1884"/>
                  <a:gd name="T67" fmla="*/ 443 h 1882"/>
                  <a:gd name="T68" fmla="*/ 321 w 1884"/>
                  <a:gd name="T69" fmla="*/ 538 h 1882"/>
                  <a:gd name="T70" fmla="*/ 296 w 1884"/>
                  <a:gd name="T71" fmla="*/ 590 h 1882"/>
                  <a:gd name="T72" fmla="*/ 285 w 1884"/>
                  <a:gd name="T73" fmla="*/ 600 h 1882"/>
                  <a:gd name="T74" fmla="*/ 294 w 1884"/>
                  <a:gd name="T75" fmla="*/ 607 h 1882"/>
                  <a:gd name="T76" fmla="*/ 319 w 1884"/>
                  <a:gd name="T77" fmla="*/ 604 h 1882"/>
                  <a:gd name="T78" fmla="*/ 330 w 1884"/>
                  <a:gd name="T79" fmla="*/ 601 h 1882"/>
                  <a:gd name="T80" fmla="*/ 348 w 1884"/>
                  <a:gd name="T81" fmla="*/ 544 h 1882"/>
                  <a:gd name="T82" fmla="*/ 361 w 1884"/>
                  <a:gd name="T83" fmla="*/ 434 h 1882"/>
                  <a:gd name="T84" fmla="*/ 388 w 1884"/>
                  <a:gd name="T85" fmla="*/ 501 h 1882"/>
                  <a:gd name="T86" fmla="*/ 396 w 1884"/>
                  <a:gd name="T87" fmla="*/ 509 h 1882"/>
                  <a:gd name="T88" fmla="*/ 406 w 1884"/>
                  <a:gd name="T89" fmla="*/ 507 h 1882"/>
                  <a:gd name="T90" fmla="*/ 424 w 1884"/>
                  <a:gd name="T91" fmla="*/ 495 h 1882"/>
                  <a:gd name="T92" fmla="*/ 491 w 1884"/>
                  <a:gd name="T93" fmla="*/ 524 h 1882"/>
                  <a:gd name="T94" fmla="*/ 547 w 1884"/>
                  <a:gd name="T95" fmla="*/ 530 h 1882"/>
                  <a:gd name="T96" fmla="*/ 512 w 1884"/>
                  <a:gd name="T97" fmla="*/ 473 h 1882"/>
                  <a:gd name="T98" fmla="*/ 449 w 1884"/>
                  <a:gd name="T99" fmla="*/ 423 h 1882"/>
                  <a:gd name="T100" fmla="*/ 425 w 1884"/>
                  <a:gd name="T101" fmla="*/ 405 h 1882"/>
                  <a:gd name="T102" fmla="*/ 444 w 1884"/>
                  <a:gd name="T103" fmla="*/ 408 h 1882"/>
                  <a:gd name="T104" fmla="*/ 496 w 1884"/>
                  <a:gd name="T105" fmla="*/ 404 h 1882"/>
                  <a:gd name="T106" fmla="*/ 576 w 1884"/>
                  <a:gd name="T107" fmla="*/ 348 h 1882"/>
                  <a:gd name="T108" fmla="*/ 637 w 1884"/>
                  <a:gd name="T109" fmla="*/ 289 h 1882"/>
                  <a:gd name="T110" fmla="*/ 687 w 1884"/>
                  <a:gd name="T111" fmla="*/ 260 h 1882"/>
                  <a:gd name="T112" fmla="*/ 558 w 1884"/>
                  <a:gd name="T113" fmla="*/ 258 h 18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rgbClr val="ED4600">
                  <a:alpha val="509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9" name="Freeform 6"/>
              <p:cNvSpPr>
                <a:spLocks noChangeArrowheads="1"/>
              </p:cNvSpPr>
              <p:nvPr/>
            </p:nvSpPr>
            <p:spPr bwMode="auto">
              <a:xfrm rot="6240000">
                <a:off x="4710" y="1057"/>
                <a:ext cx="368" cy="773"/>
              </a:xfrm>
              <a:custGeom>
                <a:avLst/>
                <a:gdLst>
                  <a:gd name="T0" fmla="*/ 332 w 574"/>
                  <a:gd name="T1" fmla="*/ 266 h 1358"/>
                  <a:gd name="T2" fmla="*/ 299 w 574"/>
                  <a:gd name="T3" fmla="*/ 204 h 1358"/>
                  <a:gd name="T4" fmla="*/ 265 w 574"/>
                  <a:gd name="T5" fmla="*/ 135 h 1358"/>
                  <a:gd name="T6" fmla="*/ 253 w 574"/>
                  <a:gd name="T7" fmla="*/ 101 h 1358"/>
                  <a:gd name="T8" fmla="*/ 245 w 574"/>
                  <a:gd name="T9" fmla="*/ 66 h 1358"/>
                  <a:gd name="T10" fmla="*/ 245 w 574"/>
                  <a:gd name="T11" fmla="*/ 32 h 1358"/>
                  <a:gd name="T12" fmla="*/ 254 w 574"/>
                  <a:gd name="T13" fmla="*/ 0 h 1358"/>
                  <a:gd name="T14" fmla="*/ 233 w 574"/>
                  <a:gd name="T15" fmla="*/ 17 h 1358"/>
                  <a:gd name="T16" fmla="*/ 183 w 574"/>
                  <a:gd name="T17" fmla="*/ 65 h 1358"/>
                  <a:gd name="T18" fmla="*/ 135 w 574"/>
                  <a:gd name="T19" fmla="*/ 116 h 1358"/>
                  <a:gd name="T20" fmla="*/ 101 w 574"/>
                  <a:gd name="T21" fmla="*/ 156 h 1358"/>
                  <a:gd name="T22" fmla="*/ 71 w 574"/>
                  <a:gd name="T23" fmla="*/ 200 h 1358"/>
                  <a:gd name="T24" fmla="*/ 42 w 574"/>
                  <a:gd name="T25" fmla="*/ 248 h 1358"/>
                  <a:gd name="T26" fmla="*/ 21 w 574"/>
                  <a:gd name="T27" fmla="*/ 297 h 1358"/>
                  <a:gd name="T28" fmla="*/ 5 w 574"/>
                  <a:gd name="T29" fmla="*/ 350 h 1358"/>
                  <a:gd name="T30" fmla="*/ 0 w 574"/>
                  <a:gd name="T31" fmla="*/ 401 h 1358"/>
                  <a:gd name="T32" fmla="*/ 3 w 574"/>
                  <a:gd name="T33" fmla="*/ 427 h 1358"/>
                  <a:gd name="T34" fmla="*/ 6 w 574"/>
                  <a:gd name="T35" fmla="*/ 453 h 1358"/>
                  <a:gd name="T36" fmla="*/ 15 w 574"/>
                  <a:gd name="T37" fmla="*/ 479 h 1358"/>
                  <a:gd name="T38" fmla="*/ 27 w 574"/>
                  <a:gd name="T39" fmla="*/ 504 h 1358"/>
                  <a:gd name="T40" fmla="*/ 44 w 574"/>
                  <a:gd name="T41" fmla="*/ 529 h 1358"/>
                  <a:gd name="T42" fmla="*/ 64 w 574"/>
                  <a:gd name="T43" fmla="*/ 554 h 1358"/>
                  <a:gd name="T44" fmla="*/ 88 w 574"/>
                  <a:gd name="T45" fmla="*/ 578 h 1358"/>
                  <a:gd name="T46" fmla="*/ 118 w 574"/>
                  <a:gd name="T47" fmla="*/ 601 h 1358"/>
                  <a:gd name="T48" fmla="*/ 153 w 574"/>
                  <a:gd name="T49" fmla="*/ 624 h 1358"/>
                  <a:gd name="T50" fmla="*/ 149 w 574"/>
                  <a:gd name="T51" fmla="*/ 643 h 1358"/>
                  <a:gd name="T52" fmla="*/ 136 w 574"/>
                  <a:gd name="T53" fmla="*/ 683 h 1358"/>
                  <a:gd name="T54" fmla="*/ 121 w 574"/>
                  <a:gd name="T55" fmla="*/ 721 h 1358"/>
                  <a:gd name="T56" fmla="*/ 104 w 574"/>
                  <a:gd name="T57" fmla="*/ 743 h 1358"/>
                  <a:gd name="T58" fmla="*/ 91 w 574"/>
                  <a:gd name="T59" fmla="*/ 754 h 1358"/>
                  <a:gd name="T60" fmla="*/ 85 w 574"/>
                  <a:gd name="T61" fmla="*/ 757 h 1358"/>
                  <a:gd name="T62" fmla="*/ 81 w 574"/>
                  <a:gd name="T63" fmla="*/ 759 h 1358"/>
                  <a:gd name="T64" fmla="*/ 83 w 574"/>
                  <a:gd name="T65" fmla="*/ 765 h 1358"/>
                  <a:gd name="T66" fmla="*/ 86 w 574"/>
                  <a:gd name="T67" fmla="*/ 767 h 1358"/>
                  <a:gd name="T68" fmla="*/ 99 w 574"/>
                  <a:gd name="T69" fmla="*/ 773 h 1358"/>
                  <a:gd name="T70" fmla="*/ 110 w 574"/>
                  <a:gd name="T71" fmla="*/ 773 h 1358"/>
                  <a:gd name="T72" fmla="*/ 118 w 574"/>
                  <a:gd name="T73" fmla="*/ 771 h 1358"/>
                  <a:gd name="T74" fmla="*/ 124 w 574"/>
                  <a:gd name="T75" fmla="*/ 770 h 1358"/>
                  <a:gd name="T76" fmla="*/ 132 w 574"/>
                  <a:gd name="T77" fmla="*/ 765 h 1358"/>
                  <a:gd name="T78" fmla="*/ 137 w 574"/>
                  <a:gd name="T79" fmla="*/ 757 h 1358"/>
                  <a:gd name="T80" fmla="*/ 149 w 574"/>
                  <a:gd name="T81" fmla="*/ 734 h 1358"/>
                  <a:gd name="T82" fmla="*/ 168 w 574"/>
                  <a:gd name="T83" fmla="*/ 680 h 1358"/>
                  <a:gd name="T84" fmla="*/ 181 w 574"/>
                  <a:gd name="T85" fmla="*/ 627 h 1358"/>
                  <a:gd name="T86" fmla="*/ 204 w 574"/>
                  <a:gd name="T87" fmla="*/ 626 h 1358"/>
                  <a:gd name="T88" fmla="*/ 231 w 574"/>
                  <a:gd name="T89" fmla="*/ 622 h 1358"/>
                  <a:gd name="T90" fmla="*/ 259 w 574"/>
                  <a:gd name="T91" fmla="*/ 611 h 1358"/>
                  <a:gd name="T92" fmla="*/ 289 w 574"/>
                  <a:gd name="T93" fmla="*/ 594 h 1358"/>
                  <a:gd name="T94" fmla="*/ 315 w 574"/>
                  <a:gd name="T95" fmla="*/ 568 h 1358"/>
                  <a:gd name="T96" fmla="*/ 339 w 574"/>
                  <a:gd name="T97" fmla="*/ 532 h 1358"/>
                  <a:gd name="T98" fmla="*/ 356 w 574"/>
                  <a:gd name="T99" fmla="*/ 482 h 1358"/>
                  <a:gd name="T100" fmla="*/ 368 w 574"/>
                  <a:gd name="T101" fmla="*/ 419 h 1358"/>
                  <a:gd name="T102" fmla="*/ 368 w 574"/>
                  <a:gd name="T103" fmla="*/ 405 h 1358"/>
                  <a:gd name="T104" fmla="*/ 364 w 574"/>
                  <a:gd name="T105" fmla="*/ 371 h 1358"/>
                  <a:gd name="T106" fmla="*/ 354 w 574"/>
                  <a:gd name="T107" fmla="*/ 322 h 1358"/>
                  <a:gd name="T108" fmla="*/ 339 w 574"/>
                  <a:gd name="T109" fmla="*/ 281 h 1358"/>
                  <a:gd name="T110" fmla="*/ 332 w 574"/>
                  <a:gd name="T111" fmla="*/ 266 h 13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rgbClr val="ED4600">
                  <a:alpha val="509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0" name="Freeform 7"/>
              <p:cNvSpPr>
                <a:spLocks noChangeArrowheads="1"/>
              </p:cNvSpPr>
              <p:nvPr/>
            </p:nvSpPr>
            <p:spPr bwMode="auto">
              <a:xfrm rot="6540000">
                <a:off x="5143" y="2982"/>
                <a:ext cx="552" cy="749"/>
              </a:xfrm>
              <a:custGeom>
                <a:avLst/>
                <a:gdLst>
                  <a:gd name="T0" fmla="*/ 551 w 944"/>
                  <a:gd name="T1" fmla="*/ 337 h 1444"/>
                  <a:gd name="T2" fmla="*/ 545 w 944"/>
                  <a:gd name="T3" fmla="*/ 293 h 1444"/>
                  <a:gd name="T4" fmla="*/ 530 w 944"/>
                  <a:gd name="T5" fmla="*/ 286 h 1444"/>
                  <a:gd name="T6" fmla="*/ 440 w 944"/>
                  <a:gd name="T7" fmla="*/ 309 h 1444"/>
                  <a:gd name="T8" fmla="*/ 413 w 944"/>
                  <a:gd name="T9" fmla="*/ 321 h 1444"/>
                  <a:gd name="T10" fmla="*/ 382 w 944"/>
                  <a:gd name="T11" fmla="*/ 342 h 1444"/>
                  <a:gd name="T12" fmla="*/ 380 w 944"/>
                  <a:gd name="T13" fmla="*/ 339 h 1444"/>
                  <a:gd name="T14" fmla="*/ 435 w 944"/>
                  <a:gd name="T15" fmla="*/ 262 h 1444"/>
                  <a:gd name="T16" fmla="*/ 435 w 944"/>
                  <a:gd name="T17" fmla="*/ 202 h 1444"/>
                  <a:gd name="T18" fmla="*/ 410 w 944"/>
                  <a:gd name="T19" fmla="*/ 137 h 1444"/>
                  <a:gd name="T20" fmla="*/ 347 w 944"/>
                  <a:gd name="T21" fmla="*/ 116 h 1444"/>
                  <a:gd name="T22" fmla="*/ 291 w 944"/>
                  <a:gd name="T23" fmla="*/ 60 h 1444"/>
                  <a:gd name="T24" fmla="*/ 276 w 944"/>
                  <a:gd name="T25" fmla="*/ 4 h 1444"/>
                  <a:gd name="T26" fmla="*/ 275 w 944"/>
                  <a:gd name="T27" fmla="*/ 4 h 1444"/>
                  <a:gd name="T28" fmla="*/ 260 w 944"/>
                  <a:gd name="T29" fmla="*/ 60 h 1444"/>
                  <a:gd name="T30" fmla="*/ 205 w 944"/>
                  <a:gd name="T31" fmla="*/ 116 h 1444"/>
                  <a:gd name="T32" fmla="*/ 140 w 944"/>
                  <a:gd name="T33" fmla="*/ 137 h 1444"/>
                  <a:gd name="T34" fmla="*/ 116 w 944"/>
                  <a:gd name="T35" fmla="*/ 202 h 1444"/>
                  <a:gd name="T36" fmla="*/ 116 w 944"/>
                  <a:gd name="T37" fmla="*/ 262 h 1444"/>
                  <a:gd name="T38" fmla="*/ 171 w 944"/>
                  <a:gd name="T39" fmla="*/ 339 h 1444"/>
                  <a:gd name="T40" fmla="*/ 168 w 944"/>
                  <a:gd name="T41" fmla="*/ 342 h 1444"/>
                  <a:gd name="T42" fmla="*/ 140 w 944"/>
                  <a:gd name="T43" fmla="*/ 323 h 1444"/>
                  <a:gd name="T44" fmla="*/ 105 w 944"/>
                  <a:gd name="T45" fmla="*/ 307 h 1444"/>
                  <a:gd name="T46" fmla="*/ 18 w 944"/>
                  <a:gd name="T47" fmla="*/ 286 h 1444"/>
                  <a:gd name="T48" fmla="*/ 5 w 944"/>
                  <a:gd name="T49" fmla="*/ 299 h 1444"/>
                  <a:gd name="T50" fmla="*/ 5 w 944"/>
                  <a:gd name="T51" fmla="*/ 359 h 1444"/>
                  <a:gd name="T52" fmla="*/ 13 w 944"/>
                  <a:gd name="T53" fmla="*/ 384 h 1444"/>
                  <a:gd name="T54" fmla="*/ 30 w 944"/>
                  <a:gd name="T55" fmla="*/ 406 h 1444"/>
                  <a:gd name="T56" fmla="*/ 51 w 944"/>
                  <a:gd name="T57" fmla="*/ 417 h 1444"/>
                  <a:gd name="T58" fmla="*/ 88 w 944"/>
                  <a:gd name="T59" fmla="*/ 436 h 1444"/>
                  <a:gd name="T60" fmla="*/ 104 w 944"/>
                  <a:gd name="T61" fmla="*/ 473 h 1444"/>
                  <a:gd name="T62" fmla="*/ 62 w 944"/>
                  <a:gd name="T63" fmla="*/ 523 h 1444"/>
                  <a:gd name="T64" fmla="*/ 102 w 944"/>
                  <a:gd name="T65" fmla="*/ 527 h 1444"/>
                  <a:gd name="T66" fmla="*/ 160 w 944"/>
                  <a:gd name="T67" fmla="*/ 548 h 1444"/>
                  <a:gd name="T68" fmla="*/ 202 w 944"/>
                  <a:gd name="T69" fmla="*/ 551 h 1444"/>
                  <a:gd name="T70" fmla="*/ 260 w 944"/>
                  <a:gd name="T71" fmla="*/ 529 h 1444"/>
                  <a:gd name="T72" fmla="*/ 251 w 944"/>
                  <a:gd name="T73" fmla="*/ 646 h 1444"/>
                  <a:gd name="T74" fmla="*/ 226 w 944"/>
                  <a:gd name="T75" fmla="*/ 717 h 1444"/>
                  <a:gd name="T76" fmla="*/ 206 w 944"/>
                  <a:gd name="T77" fmla="*/ 734 h 1444"/>
                  <a:gd name="T78" fmla="*/ 207 w 944"/>
                  <a:gd name="T79" fmla="*/ 743 h 1444"/>
                  <a:gd name="T80" fmla="*/ 226 w 944"/>
                  <a:gd name="T81" fmla="*/ 749 h 1444"/>
                  <a:gd name="T82" fmla="*/ 250 w 944"/>
                  <a:gd name="T83" fmla="*/ 742 h 1444"/>
                  <a:gd name="T84" fmla="*/ 262 w 944"/>
                  <a:gd name="T85" fmla="*/ 736 h 1444"/>
                  <a:gd name="T86" fmla="*/ 285 w 944"/>
                  <a:gd name="T87" fmla="*/ 641 h 1444"/>
                  <a:gd name="T88" fmla="*/ 302 w 944"/>
                  <a:gd name="T89" fmla="*/ 534 h 1444"/>
                  <a:gd name="T90" fmla="*/ 360 w 944"/>
                  <a:gd name="T91" fmla="*/ 552 h 1444"/>
                  <a:gd name="T92" fmla="*/ 399 w 944"/>
                  <a:gd name="T93" fmla="*/ 545 h 1444"/>
                  <a:gd name="T94" fmla="*/ 462 w 944"/>
                  <a:gd name="T95" fmla="*/ 525 h 1444"/>
                  <a:gd name="T96" fmla="*/ 474 w 944"/>
                  <a:gd name="T97" fmla="*/ 512 h 1444"/>
                  <a:gd name="T98" fmla="*/ 447 w 944"/>
                  <a:gd name="T99" fmla="*/ 465 h 1444"/>
                  <a:gd name="T100" fmla="*/ 470 w 944"/>
                  <a:gd name="T101" fmla="*/ 431 h 1444"/>
                  <a:gd name="T102" fmla="*/ 508 w 944"/>
                  <a:gd name="T103" fmla="*/ 414 h 1444"/>
                  <a:gd name="T104" fmla="*/ 527 w 944"/>
                  <a:gd name="T105" fmla="*/ 400 h 1444"/>
                  <a:gd name="T106" fmla="*/ 540 w 944"/>
                  <a:gd name="T107" fmla="*/ 380 h 14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rgbClr val="ED4600">
                  <a:alpha val="509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1" name="Freeform 8"/>
              <p:cNvSpPr>
                <a:spLocks noChangeArrowheads="1"/>
              </p:cNvSpPr>
              <p:nvPr/>
            </p:nvSpPr>
            <p:spPr bwMode="auto">
              <a:xfrm rot="7620000">
                <a:off x="4799" y="3290"/>
                <a:ext cx="514" cy="873"/>
              </a:xfrm>
              <a:custGeom>
                <a:avLst/>
                <a:gdLst>
                  <a:gd name="T0" fmla="*/ 484 w 898"/>
                  <a:gd name="T1" fmla="*/ 256 h 1720"/>
                  <a:gd name="T2" fmla="*/ 437 w 898"/>
                  <a:gd name="T3" fmla="*/ 265 h 1720"/>
                  <a:gd name="T4" fmla="*/ 402 w 898"/>
                  <a:gd name="T5" fmla="*/ 254 h 1720"/>
                  <a:gd name="T6" fmla="*/ 378 w 898"/>
                  <a:gd name="T7" fmla="*/ 229 h 1720"/>
                  <a:gd name="T8" fmla="*/ 355 w 898"/>
                  <a:gd name="T9" fmla="*/ 165 h 1720"/>
                  <a:gd name="T10" fmla="*/ 350 w 898"/>
                  <a:gd name="T11" fmla="*/ 118 h 1720"/>
                  <a:gd name="T12" fmla="*/ 318 w 898"/>
                  <a:gd name="T13" fmla="*/ 100 h 1720"/>
                  <a:gd name="T14" fmla="*/ 271 w 898"/>
                  <a:gd name="T15" fmla="*/ 49 h 1720"/>
                  <a:gd name="T16" fmla="*/ 242 w 898"/>
                  <a:gd name="T17" fmla="*/ 0 h 1720"/>
                  <a:gd name="T18" fmla="*/ 211 w 898"/>
                  <a:gd name="T19" fmla="*/ 58 h 1720"/>
                  <a:gd name="T20" fmla="*/ 172 w 898"/>
                  <a:gd name="T21" fmla="*/ 109 h 1720"/>
                  <a:gd name="T22" fmla="*/ 147 w 898"/>
                  <a:gd name="T23" fmla="*/ 124 h 1720"/>
                  <a:gd name="T24" fmla="*/ 147 w 898"/>
                  <a:gd name="T25" fmla="*/ 188 h 1720"/>
                  <a:gd name="T26" fmla="*/ 129 w 898"/>
                  <a:gd name="T27" fmla="*/ 246 h 1720"/>
                  <a:gd name="T28" fmla="*/ 105 w 898"/>
                  <a:gd name="T29" fmla="*/ 269 h 1720"/>
                  <a:gd name="T30" fmla="*/ 69 w 898"/>
                  <a:gd name="T31" fmla="*/ 279 h 1720"/>
                  <a:gd name="T32" fmla="*/ 16 w 898"/>
                  <a:gd name="T33" fmla="*/ 269 h 1720"/>
                  <a:gd name="T34" fmla="*/ 34 w 898"/>
                  <a:gd name="T35" fmla="*/ 306 h 1720"/>
                  <a:gd name="T36" fmla="*/ 95 w 898"/>
                  <a:gd name="T37" fmla="*/ 392 h 1720"/>
                  <a:gd name="T38" fmla="*/ 117 w 898"/>
                  <a:gd name="T39" fmla="*/ 444 h 1720"/>
                  <a:gd name="T40" fmla="*/ 111 w 898"/>
                  <a:gd name="T41" fmla="*/ 472 h 1720"/>
                  <a:gd name="T42" fmla="*/ 78 w 898"/>
                  <a:gd name="T43" fmla="*/ 481 h 1720"/>
                  <a:gd name="T44" fmla="*/ 29 w 898"/>
                  <a:gd name="T45" fmla="*/ 471 h 1720"/>
                  <a:gd name="T46" fmla="*/ 27 w 898"/>
                  <a:gd name="T47" fmla="*/ 489 h 1720"/>
                  <a:gd name="T48" fmla="*/ 42 w 898"/>
                  <a:gd name="T49" fmla="*/ 511 h 1720"/>
                  <a:gd name="T50" fmla="*/ 82 w 898"/>
                  <a:gd name="T51" fmla="*/ 539 h 1720"/>
                  <a:gd name="T52" fmla="*/ 166 w 898"/>
                  <a:gd name="T53" fmla="*/ 593 h 1720"/>
                  <a:gd name="T54" fmla="*/ 239 w 898"/>
                  <a:gd name="T55" fmla="*/ 659 h 1720"/>
                  <a:gd name="T56" fmla="*/ 271 w 898"/>
                  <a:gd name="T57" fmla="*/ 708 h 1720"/>
                  <a:gd name="T58" fmla="*/ 268 w 898"/>
                  <a:gd name="T59" fmla="*/ 768 h 1720"/>
                  <a:gd name="T60" fmla="*/ 251 w 898"/>
                  <a:gd name="T61" fmla="*/ 832 h 1720"/>
                  <a:gd name="T62" fmla="*/ 228 w 898"/>
                  <a:gd name="T63" fmla="*/ 860 h 1720"/>
                  <a:gd name="T64" fmla="*/ 226 w 898"/>
                  <a:gd name="T65" fmla="*/ 865 h 1720"/>
                  <a:gd name="T66" fmla="*/ 238 w 898"/>
                  <a:gd name="T67" fmla="*/ 872 h 1720"/>
                  <a:gd name="T68" fmla="*/ 261 w 898"/>
                  <a:gd name="T69" fmla="*/ 869 h 1720"/>
                  <a:gd name="T70" fmla="*/ 270 w 898"/>
                  <a:gd name="T71" fmla="*/ 866 h 1720"/>
                  <a:gd name="T72" fmla="*/ 282 w 898"/>
                  <a:gd name="T73" fmla="*/ 844 h 1720"/>
                  <a:gd name="T74" fmla="*/ 293 w 898"/>
                  <a:gd name="T75" fmla="*/ 776 h 1720"/>
                  <a:gd name="T76" fmla="*/ 307 w 898"/>
                  <a:gd name="T77" fmla="*/ 695 h 1720"/>
                  <a:gd name="T78" fmla="*/ 340 w 898"/>
                  <a:gd name="T79" fmla="*/ 641 h 1720"/>
                  <a:gd name="T80" fmla="*/ 414 w 898"/>
                  <a:gd name="T81" fmla="*/ 566 h 1720"/>
                  <a:gd name="T82" fmla="*/ 480 w 898"/>
                  <a:gd name="T83" fmla="*/ 515 h 1720"/>
                  <a:gd name="T84" fmla="*/ 506 w 898"/>
                  <a:gd name="T85" fmla="*/ 478 h 1720"/>
                  <a:gd name="T86" fmla="*/ 509 w 898"/>
                  <a:gd name="T87" fmla="*/ 449 h 1720"/>
                  <a:gd name="T88" fmla="*/ 500 w 898"/>
                  <a:gd name="T89" fmla="*/ 424 h 1720"/>
                  <a:gd name="T90" fmla="*/ 453 w 898"/>
                  <a:gd name="T91" fmla="*/ 440 h 1720"/>
                  <a:gd name="T92" fmla="*/ 419 w 898"/>
                  <a:gd name="T93" fmla="*/ 437 h 1720"/>
                  <a:gd name="T94" fmla="*/ 412 w 898"/>
                  <a:gd name="T95" fmla="*/ 413 h 1720"/>
                  <a:gd name="T96" fmla="*/ 430 w 898"/>
                  <a:gd name="T97" fmla="*/ 365 h 1720"/>
                  <a:gd name="T98" fmla="*/ 483 w 898"/>
                  <a:gd name="T99" fmla="*/ 282 h 17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rgbClr val="ED4600">
                  <a:alpha val="509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0" y="58"/>
              <a:ext cx="5759" cy="4261"/>
              <a:chOff x="0" y="58"/>
              <a:chExt cx="5759" cy="4261"/>
            </a:xfrm>
          </p:grpSpPr>
          <p:sp>
            <p:nvSpPr>
              <p:cNvPr id="1040" name="Freeform 10"/>
              <p:cNvSpPr>
                <a:spLocks noChangeArrowheads="1"/>
              </p:cNvSpPr>
              <p:nvPr/>
            </p:nvSpPr>
            <p:spPr bwMode="auto">
              <a:xfrm rot="-1680000">
                <a:off x="4864" y="2348"/>
                <a:ext cx="587" cy="612"/>
              </a:xfrm>
              <a:custGeom>
                <a:avLst/>
                <a:gdLst>
                  <a:gd name="T0" fmla="*/ 531 w 1356"/>
                  <a:gd name="T1" fmla="*/ 295 h 1412"/>
                  <a:gd name="T2" fmla="*/ 519 w 1356"/>
                  <a:gd name="T3" fmla="*/ 270 h 1412"/>
                  <a:gd name="T4" fmla="*/ 540 w 1356"/>
                  <a:gd name="T5" fmla="*/ 228 h 1412"/>
                  <a:gd name="T6" fmla="*/ 528 w 1356"/>
                  <a:gd name="T7" fmla="*/ 222 h 1412"/>
                  <a:gd name="T8" fmla="*/ 530 w 1356"/>
                  <a:gd name="T9" fmla="*/ 182 h 1412"/>
                  <a:gd name="T10" fmla="*/ 524 w 1356"/>
                  <a:gd name="T11" fmla="*/ 157 h 1412"/>
                  <a:gd name="T12" fmla="*/ 468 w 1356"/>
                  <a:gd name="T13" fmla="*/ 180 h 1412"/>
                  <a:gd name="T14" fmla="*/ 438 w 1356"/>
                  <a:gd name="T15" fmla="*/ 174 h 1412"/>
                  <a:gd name="T16" fmla="*/ 390 w 1356"/>
                  <a:gd name="T17" fmla="*/ 231 h 1412"/>
                  <a:gd name="T18" fmla="*/ 382 w 1356"/>
                  <a:gd name="T19" fmla="*/ 224 h 1412"/>
                  <a:gd name="T20" fmla="*/ 402 w 1356"/>
                  <a:gd name="T21" fmla="*/ 156 h 1412"/>
                  <a:gd name="T22" fmla="*/ 368 w 1356"/>
                  <a:gd name="T23" fmla="*/ 134 h 1412"/>
                  <a:gd name="T24" fmla="*/ 348 w 1356"/>
                  <a:gd name="T25" fmla="*/ 133 h 1412"/>
                  <a:gd name="T26" fmla="*/ 343 w 1356"/>
                  <a:gd name="T27" fmla="*/ 92 h 1412"/>
                  <a:gd name="T28" fmla="*/ 335 w 1356"/>
                  <a:gd name="T29" fmla="*/ 84 h 1412"/>
                  <a:gd name="T30" fmla="*/ 314 w 1356"/>
                  <a:gd name="T31" fmla="*/ 78 h 1412"/>
                  <a:gd name="T32" fmla="*/ 296 w 1356"/>
                  <a:gd name="T33" fmla="*/ 18 h 1412"/>
                  <a:gd name="T34" fmla="*/ 294 w 1356"/>
                  <a:gd name="T35" fmla="*/ 0 h 1412"/>
                  <a:gd name="T36" fmla="*/ 277 w 1356"/>
                  <a:gd name="T37" fmla="*/ 71 h 1412"/>
                  <a:gd name="T38" fmla="*/ 255 w 1356"/>
                  <a:gd name="T39" fmla="*/ 86 h 1412"/>
                  <a:gd name="T40" fmla="*/ 242 w 1356"/>
                  <a:gd name="T41" fmla="*/ 81 h 1412"/>
                  <a:gd name="T42" fmla="*/ 241 w 1356"/>
                  <a:gd name="T43" fmla="*/ 130 h 1412"/>
                  <a:gd name="T44" fmla="*/ 223 w 1356"/>
                  <a:gd name="T45" fmla="*/ 135 h 1412"/>
                  <a:gd name="T46" fmla="*/ 181 w 1356"/>
                  <a:gd name="T47" fmla="*/ 122 h 1412"/>
                  <a:gd name="T48" fmla="*/ 205 w 1356"/>
                  <a:gd name="T49" fmla="*/ 224 h 1412"/>
                  <a:gd name="T50" fmla="*/ 200 w 1356"/>
                  <a:gd name="T51" fmla="*/ 233 h 1412"/>
                  <a:gd name="T52" fmla="*/ 152 w 1356"/>
                  <a:gd name="T53" fmla="*/ 179 h 1412"/>
                  <a:gd name="T54" fmla="*/ 126 w 1356"/>
                  <a:gd name="T55" fmla="*/ 180 h 1412"/>
                  <a:gd name="T56" fmla="*/ 74 w 1356"/>
                  <a:gd name="T57" fmla="*/ 165 h 1412"/>
                  <a:gd name="T58" fmla="*/ 52 w 1356"/>
                  <a:gd name="T59" fmla="*/ 165 h 1412"/>
                  <a:gd name="T60" fmla="*/ 60 w 1356"/>
                  <a:gd name="T61" fmla="*/ 219 h 1412"/>
                  <a:gd name="T62" fmla="*/ 47 w 1356"/>
                  <a:gd name="T63" fmla="*/ 228 h 1412"/>
                  <a:gd name="T64" fmla="*/ 67 w 1356"/>
                  <a:gd name="T65" fmla="*/ 263 h 1412"/>
                  <a:gd name="T66" fmla="*/ 60 w 1356"/>
                  <a:gd name="T67" fmla="*/ 292 h 1412"/>
                  <a:gd name="T68" fmla="*/ 22 w 1356"/>
                  <a:gd name="T69" fmla="*/ 305 h 1412"/>
                  <a:gd name="T70" fmla="*/ 97 w 1356"/>
                  <a:gd name="T71" fmla="*/ 348 h 1412"/>
                  <a:gd name="T72" fmla="*/ 107 w 1356"/>
                  <a:gd name="T73" fmla="*/ 376 h 1412"/>
                  <a:gd name="T74" fmla="*/ 68 w 1356"/>
                  <a:gd name="T75" fmla="*/ 403 h 1412"/>
                  <a:gd name="T76" fmla="*/ 13 w 1356"/>
                  <a:gd name="T77" fmla="*/ 419 h 1412"/>
                  <a:gd name="T78" fmla="*/ 108 w 1356"/>
                  <a:gd name="T79" fmla="*/ 447 h 1412"/>
                  <a:gd name="T80" fmla="*/ 162 w 1356"/>
                  <a:gd name="T81" fmla="*/ 462 h 1412"/>
                  <a:gd name="T82" fmla="*/ 183 w 1356"/>
                  <a:gd name="T83" fmla="*/ 477 h 1412"/>
                  <a:gd name="T84" fmla="*/ 165 w 1356"/>
                  <a:gd name="T85" fmla="*/ 506 h 1412"/>
                  <a:gd name="T86" fmla="*/ 267 w 1356"/>
                  <a:gd name="T87" fmla="*/ 472 h 1412"/>
                  <a:gd name="T88" fmla="*/ 280 w 1356"/>
                  <a:gd name="T89" fmla="*/ 531 h 1412"/>
                  <a:gd name="T90" fmla="*/ 257 w 1356"/>
                  <a:gd name="T91" fmla="*/ 596 h 1412"/>
                  <a:gd name="T92" fmla="*/ 252 w 1356"/>
                  <a:gd name="T93" fmla="*/ 607 h 1412"/>
                  <a:gd name="T94" fmla="*/ 271 w 1356"/>
                  <a:gd name="T95" fmla="*/ 610 h 1412"/>
                  <a:gd name="T96" fmla="*/ 285 w 1356"/>
                  <a:gd name="T97" fmla="*/ 602 h 1412"/>
                  <a:gd name="T98" fmla="*/ 299 w 1356"/>
                  <a:gd name="T99" fmla="*/ 537 h 1412"/>
                  <a:gd name="T100" fmla="*/ 340 w 1356"/>
                  <a:gd name="T101" fmla="*/ 480 h 1412"/>
                  <a:gd name="T102" fmla="*/ 422 w 1356"/>
                  <a:gd name="T103" fmla="*/ 506 h 1412"/>
                  <a:gd name="T104" fmla="*/ 404 w 1356"/>
                  <a:gd name="T105" fmla="*/ 474 h 1412"/>
                  <a:gd name="T106" fmla="*/ 432 w 1356"/>
                  <a:gd name="T107" fmla="*/ 461 h 1412"/>
                  <a:gd name="T108" fmla="*/ 490 w 1356"/>
                  <a:gd name="T109" fmla="*/ 442 h 1412"/>
                  <a:gd name="T110" fmla="*/ 587 w 1356"/>
                  <a:gd name="T111" fmla="*/ 418 h 1412"/>
                  <a:gd name="T112" fmla="*/ 508 w 1356"/>
                  <a:gd name="T113" fmla="*/ 399 h 1412"/>
                  <a:gd name="T114" fmla="*/ 479 w 1356"/>
                  <a:gd name="T115" fmla="*/ 371 h 1412"/>
                  <a:gd name="T116" fmla="*/ 500 w 1356"/>
                  <a:gd name="T117" fmla="*/ 340 h 1412"/>
                  <a:gd name="T118" fmla="*/ 565 w 1356"/>
                  <a:gd name="T119" fmla="*/ 305 h 14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rgbClr val="ED4600">
                  <a:alpha val="7843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1" name="Freeform 11"/>
              <p:cNvSpPr>
                <a:spLocks noChangeArrowheads="1"/>
              </p:cNvSpPr>
              <p:nvPr/>
            </p:nvSpPr>
            <p:spPr bwMode="auto">
              <a:xfrm rot="-8760000">
                <a:off x="4355" y="3273"/>
                <a:ext cx="414" cy="793"/>
              </a:xfrm>
              <a:custGeom>
                <a:avLst/>
                <a:gdLst>
                  <a:gd name="T0" fmla="*/ 390 w 898"/>
                  <a:gd name="T1" fmla="*/ 232 h 1720"/>
                  <a:gd name="T2" fmla="*/ 352 w 898"/>
                  <a:gd name="T3" fmla="*/ 241 h 1720"/>
                  <a:gd name="T4" fmla="*/ 324 w 898"/>
                  <a:gd name="T5" fmla="*/ 231 h 1720"/>
                  <a:gd name="T6" fmla="*/ 304 w 898"/>
                  <a:gd name="T7" fmla="*/ 208 h 1720"/>
                  <a:gd name="T8" fmla="*/ 286 w 898"/>
                  <a:gd name="T9" fmla="*/ 150 h 1720"/>
                  <a:gd name="T10" fmla="*/ 282 w 898"/>
                  <a:gd name="T11" fmla="*/ 107 h 1720"/>
                  <a:gd name="T12" fmla="*/ 256 w 898"/>
                  <a:gd name="T13" fmla="*/ 91 h 1720"/>
                  <a:gd name="T14" fmla="*/ 219 w 898"/>
                  <a:gd name="T15" fmla="*/ 44 h 1720"/>
                  <a:gd name="T16" fmla="*/ 195 w 898"/>
                  <a:gd name="T17" fmla="*/ 0 h 1720"/>
                  <a:gd name="T18" fmla="*/ 170 w 898"/>
                  <a:gd name="T19" fmla="*/ 53 h 1720"/>
                  <a:gd name="T20" fmla="*/ 138 w 898"/>
                  <a:gd name="T21" fmla="*/ 99 h 1720"/>
                  <a:gd name="T22" fmla="*/ 118 w 898"/>
                  <a:gd name="T23" fmla="*/ 112 h 1720"/>
                  <a:gd name="T24" fmla="*/ 118 w 898"/>
                  <a:gd name="T25" fmla="*/ 171 h 1720"/>
                  <a:gd name="T26" fmla="*/ 104 w 898"/>
                  <a:gd name="T27" fmla="*/ 223 h 1720"/>
                  <a:gd name="T28" fmla="*/ 85 w 898"/>
                  <a:gd name="T29" fmla="*/ 244 h 1720"/>
                  <a:gd name="T30" fmla="*/ 55 w 898"/>
                  <a:gd name="T31" fmla="*/ 254 h 1720"/>
                  <a:gd name="T32" fmla="*/ 13 w 898"/>
                  <a:gd name="T33" fmla="*/ 244 h 1720"/>
                  <a:gd name="T34" fmla="*/ 28 w 898"/>
                  <a:gd name="T35" fmla="*/ 278 h 1720"/>
                  <a:gd name="T36" fmla="*/ 77 w 898"/>
                  <a:gd name="T37" fmla="*/ 356 h 1720"/>
                  <a:gd name="T38" fmla="*/ 94 w 898"/>
                  <a:gd name="T39" fmla="*/ 403 h 1720"/>
                  <a:gd name="T40" fmla="*/ 89 w 898"/>
                  <a:gd name="T41" fmla="*/ 429 h 1720"/>
                  <a:gd name="T42" fmla="*/ 63 w 898"/>
                  <a:gd name="T43" fmla="*/ 437 h 1720"/>
                  <a:gd name="T44" fmla="*/ 23 w 898"/>
                  <a:gd name="T45" fmla="*/ 428 h 1720"/>
                  <a:gd name="T46" fmla="*/ 22 w 898"/>
                  <a:gd name="T47" fmla="*/ 444 h 1720"/>
                  <a:gd name="T48" fmla="*/ 34 w 898"/>
                  <a:gd name="T49" fmla="*/ 464 h 1720"/>
                  <a:gd name="T50" fmla="*/ 66 w 898"/>
                  <a:gd name="T51" fmla="*/ 490 h 1720"/>
                  <a:gd name="T52" fmla="*/ 134 w 898"/>
                  <a:gd name="T53" fmla="*/ 539 h 1720"/>
                  <a:gd name="T54" fmla="*/ 193 w 898"/>
                  <a:gd name="T55" fmla="*/ 598 h 1720"/>
                  <a:gd name="T56" fmla="*/ 219 w 898"/>
                  <a:gd name="T57" fmla="*/ 643 h 1720"/>
                  <a:gd name="T58" fmla="*/ 216 w 898"/>
                  <a:gd name="T59" fmla="*/ 698 h 1720"/>
                  <a:gd name="T60" fmla="*/ 202 w 898"/>
                  <a:gd name="T61" fmla="*/ 756 h 1720"/>
                  <a:gd name="T62" fmla="*/ 183 w 898"/>
                  <a:gd name="T63" fmla="*/ 781 h 1720"/>
                  <a:gd name="T64" fmla="*/ 182 w 898"/>
                  <a:gd name="T65" fmla="*/ 786 h 1720"/>
                  <a:gd name="T66" fmla="*/ 192 w 898"/>
                  <a:gd name="T67" fmla="*/ 792 h 1720"/>
                  <a:gd name="T68" fmla="*/ 210 w 898"/>
                  <a:gd name="T69" fmla="*/ 789 h 1720"/>
                  <a:gd name="T70" fmla="*/ 218 w 898"/>
                  <a:gd name="T71" fmla="*/ 787 h 1720"/>
                  <a:gd name="T72" fmla="*/ 227 w 898"/>
                  <a:gd name="T73" fmla="*/ 766 h 1720"/>
                  <a:gd name="T74" fmla="*/ 236 w 898"/>
                  <a:gd name="T75" fmla="*/ 704 h 1720"/>
                  <a:gd name="T76" fmla="*/ 247 w 898"/>
                  <a:gd name="T77" fmla="*/ 632 h 1720"/>
                  <a:gd name="T78" fmla="*/ 274 w 898"/>
                  <a:gd name="T79" fmla="*/ 582 h 1720"/>
                  <a:gd name="T80" fmla="*/ 334 w 898"/>
                  <a:gd name="T81" fmla="*/ 515 h 1720"/>
                  <a:gd name="T82" fmla="*/ 386 w 898"/>
                  <a:gd name="T83" fmla="*/ 468 h 1720"/>
                  <a:gd name="T84" fmla="*/ 408 w 898"/>
                  <a:gd name="T85" fmla="*/ 434 h 1720"/>
                  <a:gd name="T86" fmla="*/ 410 w 898"/>
                  <a:gd name="T87" fmla="*/ 408 h 1720"/>
                  <a:gd name="T88" fmla="*/ 403 w 898"/>
                  <a:gd name="T89" fmla="*/ 385 h 1720"/>
                  <a:gd name="T90" fmla="*/ 365 w 898"/>
                  <a:gd name="T91" fmla="*/ 399 h 1720"/>
                  <a:gd name="T92" fmla="*/ 337 w 898"/>
                  <a:gd name="T93" fmla="*/ 397 h 1720"/>
                  <a:gd name="T94" fmla="*/ 332 w 898"/>
                  <a:gd name="T95" fmla="*/ 375 h 1720"/>
                  <a:gd name="T96" fmla="*/ 347 w 898"/>
                  <a:gd name="T97" fmla="*/ 332 h 1720"/>
                  <a:gd name="T98" fmla="*/ 389 w 898"/>
                  <a:gd name="T99" fmla="*/ 256 h 17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rgbClr val="ED4600">
                  <a:alpha val="7843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2" name="Freeform 12"/>
              <p:cNvSpPr>
                <a:spLocks noChangeArrowheads="1"/>
              </p:cNvSpPr>
              <p:nvPr/>
            </p:nvSpPr>
            <p:spPr bwMode="auto">
              <a:xfrm rot="1860000">
                <a:off x="4574" y="1548"/>
                <a:ext cx="515" cy="536"/>
              </a:xfrm>
              <a:custGeom>
                <a:avLst/>
                <a:gdLst>
                  <a:gd name="T0" fmla="*/ 466 w 1356"/>
                  <a:gd name="T1" fmla="*/ 258 h 1412"/>
                  <a:gd name="T2" fmla="*/ 455 w 1356"/>
                  <a:gd name="T3" fmla="*/ 236 h 1412"/>
                  <a:gd name="T4" fmla="*/ 474 w 1356"/>
                  <a:gd name="T5" fmla="*/ 200 h 1412"/>
                  <a:gd name="T6" fmla="*/ 463 w 1356"/>
                  <a:gd name="T7" fmla="*/ 194 h 1412"/>
                  <a:gd name="T8" fmla="*/ 465 w 1356"/>
                  <a:gd name="T9" fmla="*/ 159 h 1412"/>
                  <a:gd name="T10" fmla="*/ 460 w 1356"/>
                  <a:gd name="T11" fmla="*/ 137 h 1412"/>
                  <a:gd name="T12" fmla="*/ 411 w 1356"/>
                  <a:gd name="T13" fmla="*/ 158 h 1412"/>
                  <a:gd name="T14" fmla="*/ 384 w 1356"/>
                  <a:gd name="T15" fmla="*/ 153 h 1412"/>
                  <a:gd name="T16" fmla="*/ 343 w 1356"/>
                  <a:gd name="T17" fmla="*/ 202 h 1412"/>
                  <a:gd name="T18" fmla="*/ 335 w 1356"/>
                  <a:gd name="T19" fmla="*/ 196 h 1412"/>
                  <a:gd name="T20" fmla="*/ 352 w 1356"/>
                  <a:gd name="T21" fmla="*/ 137 h 1412"/>
                  <a:gd name="T22" fmla="*/ 323 w 1356"/>
                  <a:gd name="T23" fmla="*/ 118 h 1412"/>
                  <a:gd name="T24" fmla="*/ 305 w 1356"/>
                  <a:gd name="T25" fmla="*/ 116 h 1412"/>
                  <a:gd name="T26" fmla="*/ 301 w 1356"/>
                  <a:gd name="T27" fmla="*/ 80 h 1412"/>
                  <a:gd name="T28" fmla="*/ 294 w 1356"/>
                  <a:gd name="T29" fmla="*/ 74 h 1412"/>
                  <a:gd name="T30" fmla="*/ 276 w 1356"/>
                  <a:gd name="T31" fmla="*/ 68 h 1412"/>
                  <a:gd name="T32" fmla="*/ 260 w 1356"/>
                  <a:gd name="T33" fmla="*/ 16 h 1412"/>
                  <a:gd name="T34" fmla="*/ 258 w 1356"/>
                  <a:gd name="T35" fmla="*/ 0 h 1412"/>
                  <a:gd name="T36" fmla="*/ 243 w 1356"/>
                  <a:gd name="T37" fmla="*/ 62 h 1412"/>
                  <a:gd name="T38" fmla="*/ 224 w 1356"/>
                  <a:gd name="T39" fmla="*/ 75 h 1412"/>
                  <a:gd name="T40" fmla="*/ 212 w 1356"/>
                  <a:gd name="T41" fmla="*/ 71 h 1412"/>
                  <a:gd name="T42" fmla="*/ 211 w 1356"/>
                  <a:gd name="T43" fmla="*/ 114 h 1412"/>
                  <a:gd name="T44" fmla="*/ 196 w 1356"/>
                  <a:gd name="T45" fmla="*/ 118 h 1412"/>
                  <a:gd name="T46" fmla="*/ 159 w 1356"/>
                  <a:gd name="T47" fmla="*/ 107 h 1412"/>
                  <a:gd name="T48" fmla="*/ 180 w 1356"/>
                  <a:gd name="T49" fmla="*/ 196 h 1412"/>
                  <a:gd name="T50" fmla="*/ 175 w 1356"/>
                  <a:gd name="T51" fmla="*/ 204 h 1412"/>
                  <a:gd name="T52" fmla="*/ 133 w 1356"/>
                  <a:gd name="T53" fmla="*/ 157 h 1412"/>
                  <a:gd name="T54" fmla="*/ 110 w 1356"/>
                  <a:gd name="T55" fmla="*/ 158 h 1412"/>
                  <a:gd name="T56" fmla="*/ 65 w 1356"/>
                  <a:gd name="T57" fmla="*/ 144 h 1412"/>
                  <a:gd name="T58" fmla="*/ 46 w 1356"/>
                  <a:gd name="T59" fmla="*/ 144 h 1412"/>
                  <a:gd name="T60" fmla="*/ 52 w 1356"/>
                  <a:gd name="T61" fmla="*/ 192 h 1412"/>
                  <a:gd name="T62" fmla="*/ 41 w 1356"/>
                  <a:gd name="T63" fmla="*/ 200 h 1412"/>
                  <a:gd name="T64" fmla="*/ 58 w 1356"/>
                  <a:gd name="T65" fmla="*/ 230 h 1412"/>
                  <a:gd name="T66" fmla="*/ 52 w 1356"/>
                  <a:gd name="T67" fmla="*/ 256 h 1412"/>
                  <a:gd name="T68" fmla="*/ 19 w 1356"/>
                  <a:gd name="T69" fmla="*/ 267 h 1412"/>
                  <a:gd name="T70" fmla="*/ 85 w 1356"/>
                  <a:gd name="T71" fmla="*/ 305 h 1412"/>
                  <a:gd name="T72" fmla="*/ 94 w 1356"/>
                  <a:gd name="T73" fmla="*/ 329 h 1412"/>
                  <a:gd name="T74" fmla="*/ 59 w 1356"/>
                  <a:gd name="T75" fmla="*/ 353 h 1412"/>
                  <a:gd name="T76" fmla="*/ 11 w 1356"/>
                  <a:gd name="T77" fmla="*/ 367 h 1412"/>
                  <a:gd name="T78" fmla="*/ 95 w 1356"/>
                  <a:gd name="T79" fmla="*/ 392 h 1412"/>
                  <a:gd name="T80" fmla="*/ 142 w 1356"/>
                  <a:gd name="T81" fmla="*/ 405 h 1412"/>
                  <a:gd name="T82" fmla="*/ 160 w 1356"/>
                  <a:gd name="T83" fmla="*/ 418 h 1412"/>
                  <a:gd name="T84" fmla="*/ 145 w 1356"/>
                  <a:gd name="T85" fmla="*/ 443 h 1412"/>
                  <a:gd name="T86" fmla="*/ 234 w 1356"/>
                  <a:gd name="T87" fmla="*/ 413 h 1412"/>
                  <a:gd name="T88" fmla="*/ 245 w 1356"/>
                  <a:gd name="T89" fmla="*/ 465 h 1412"/>
                  <a:gd name="T90" fmla="*/ 226 w 1356"/>
                  <a:gd name="T91" fmla="*/ 522 h 1412"/>
                  <a:gd name="T92" fmla="*/ 221 w 1356"/>
                  <a:gd name="T93" fmla="*/ 531 h 1412"/>
                  <a:gd name="T94" fmla="*/ 238 w 1356"/>
                  <a:gd name="T95" fmla="*/ 534 h 1412"/>
                  <a:gd name="T96" fmla="*/ 250 w 1356"/>
                  <a:gd name="T97" fmla="*/ 528 h 1412"/>
                  <a:gd name="T98" fmla="*/ 262 w 1356"/>
                  <a:gd name="T99" fmla="*/ 471 h 1412"/>
                  <a:gd name="T100" fmla="*/ 299 w 1356"/>
                  <a:gd name="T101" fmla="*/ 421 h 1412"/>
                  <a:gd name="T102" fmla="*/ 370 w 1356"/>
                  <a:gd name="T103" fmla="*/ 443 h 1412"/>
                  <a:gd name="T104" fmla="*/ 355 w 1356"/>
                  <a:gd name="T105" fmla="*/ 415 h 1412"/>
                  <a:gd name="T106" fmla="*/ 379 w 1356"/>
                  <a:gd name="T107" fmla="*/ 404 h 1412"/>
                  <a:gd name="T108" fmla="*/ 430 w 1356"/>
                  <a:gd name="T109" fmla="*/ 387 h 1412"/>
                  <a:gd name="T110" fmla="*/ 515 w 1356"/>
                  <a:gd name="T111" fmla="*/ 366 h 1412"/>
                  <a:gd name="T112" fmla="*/ 446 w 1356"/>
                  <a:gd name="T113" fmla="*/ 349 h 1412"/>
                  <a:gd name="T114" fmla="*/ 420 w 1356"/>
                  <a:gd name="T115" fmla="*/ 325 h 1412"/>
                  <a:gd name="T116" fmla="*/ 438 w 1356"/>
                  <a:gd name="T117" fmla="*/ 298 h 1412"/>
                  <a:gd name="T118" fmla="*/ 496 w 1356"/>
                  <a:gd name="T119" fmla="*/ 267 h 14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rgbClr val="ED4600">
                  <a:alpha val="7843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Freeform 13"/>
              <p:cNvSpPr>
                <a:spLocks noChangeArrowheads="1"/>
              </p:cNvSpPr>
              <p:nvPr/>
            </p:nvSpPr>
            <p:spPr bwMode="auto">
              <a:xfrm rot="-2160000">
                <a:off x="5130" y="120"/>
                <a:ext cx="405" cy="620"/>
              </a:xfrm>
              <a:custGeom>
                <a:avLst/>
                <a:gdLst>
                  <a:gd name="T0" fmla="*/ 404 w 944"/>
                  <a:gd name="T1" fmla="*/ 279 h 1444"/>
                  <a:gd name="T2" fmla="*/ 400 w 944"/>
                  <a:gd name="T3" fmla="*/ 242 h 1444"/>
                  <a:gd name="T4" fmla="*/ 389 w 944"/>
                  <a:gd name="T5" fmla="*/ 237 h 1444"/>
                  <a:gd name="T6" fmla="*/ 323 w 944"/>
                  <a:gd name="T7" fmla="*/ 256 h 1444"/>
                  <a:gd name="T8" fmla="*/ 303 w 944"/>
                  <a:gd name="T9" fmla="*/ 265 h 1444"/>
                  <a:gd name="T10" fmla="*/ 281 w 944"/>
                  <a:gd name="T11" fmla="*/ 283 h 1444"/>
                  <a:gd name="T12" fmla="*/ 279 w 944"/>
                  <a:gd name="T13" fmla="*/ 281 h 1444"/>
                  <a:gd name="T14" fmla="*/ 319 w 944"/>
                  <a:gd name="T15" fmla="*/ 217 h 1444"/>
                  <a:gd name="T16" fmla="*/ 319 w 944"/>
                  <a:gd name="T17" fmla="*/ 167 h 1444"/>
                  <a:gd name="T18" fmla="*/ 301 w 944"/>
                  <a:gd name="T19" fmla="*/ 113 h 1444"/>
                  <a:gd name="T20" fmla="*/ 255 w 944"/>
                  <a:gd name="T21" fmla="*/ 96 h 1444"/>
                  <a:gd name="T22" fmla="*/ 214 w 944"/>
                  <a:gd name="T23" fmla="*/ 50 h 1444"/>
                  <a:gd name="T24" fmla="*/ 203 w 944"/>
                  <a:gd name="T25" fmla="*/ 3 h 1444"/>
                  <a:gd name="T26" fmla="*/ 202 w 944"/>
                  <a:gd name="T27" fmla="*/ 3 h 1444"/>
                  <a:gd name="T28" fmla="*/ 190 w 944"/>
                  <a:gd name="T29" fmla="*/ 50 h 1444"/>
                  <a:gd name="T30" fmla="*/ 150 w 944"/>
                  <a:gd name="T31" fmla="*/ 96 h 1444"/>
                  <a:gd name="T32" fmla="*/ 103 w 944"/>
                  <a:gd name="T33" fmla="*/ 113 h 1444"/>
                  <a:gd name="T34" fmla="*/ 85 w 944"/>
                  <a:gd name="T35" fmla="*/ 167 h 1444"/>
                  <a:gd name="T36" fmla="*/ 85 w 944"/>
                  <a:gd name="T37" fmla="*/ 217 h 1444"/>
                  <a:gd name="T38" fmla="*/ 125 w 944"/>
                  <a:gd name="T39" fmla="*/ 281 h 1444"/>
                  <a:gd name="T40" fmla="*/ 124 w 944"/>
                  <a:gd name="T41" fmla="*/ 283 h 1444"/>
                  <a:gd name="T42" fmla="*/ 103 w 944"/>
                  <a:gd name="T43" fmla="*/ 267 h 1444"/>
                  <a:gd name="T44" fmla="*/ 77 w 944"/>
                  <a:gd name="T45" fmla="*/ 254 h 1444"/>
                  <a:gd name="T46" fmla="*/ 13 w 944"/>
                  <a:gd name="T47" fmla="*/ 237 h 1444"/>
                  <a:gd name="T48" fmla="*/ 3 w 944"/>
                  <a:gd name="T49" fmla="*/ 247 h 1444"/>
                  <a:gd name="T50" fmla="*/ 3 w 944"/>
                  <a:gd name="T51" fmla="*/ 297 h 1444"/>
                  <a:gd name="T52" fmla="*/ 9 w 944"/>
                  <a:gd name="T53" fmla="*/ 318 h 1444"/>
                  <a:gd name="T54" fmla="*/ 22 w 944"/>
                  <a:gd name="T55" fmla="*/ 336 h 1444"/>
                  <a:gd name="T56" fmla="*/ 38 w 944"/>
                  <a:gd name="T57" fmla="*/ 345 h 1444"/>
                  <a:gd name="T58" fmla="*/ 64 w 944"/>
                  <a:gd name="T59" fmla="*/ 361 h 1444"/>
                  <a:gd name="T60" fmla="*/ 76 w 944"/>
                  <a:gd name="T61" fmla="*/ 392 h 1444"/>
                  <a:gd name="T62" fmla="*/ 45 w 944"/>
                  <a:gd name="T63" fmla="*/ 433 h 1444"/>
                  <a:gd name="T64" fmla="*/ 75 w 944"/>
                  <a:gd name="T65" fmla="*/ 436 h 1444"/>
                  <a:gd name="T66" fmla="*/ 118 w 944"/>
                  <a:gd name="T67" fmla="*/ 453 h 1444"/>
                  <a:gd name="T68" fmla="*/ 148 w 944"/>
                  <a:gd name="T69" fmla="*/ 456 h 1444"/>
                  <a:gd name="T70" fmla="*/ 190 w 944"/>
                  <a:gd name="T71" fmla="*/ 438 h 1444"/>
                  <a:gd name="T72" fmla="*/ 184 w 944"/>
                  <a:gd name="T73" fmla="*/ 535 h 1444"/>
                  <a:gd name="T74" fmla="*/ 166 w 944"/>
                  <a:gd name="T75" fmla="*/ 593 h 1444"/>
                  <a:gd name="T76" fmla="*/ 151 w 944"/>
                  <a:gd name="T77" fmla="*/ 608 h 1444"/>
                  <a:gd name="T78" fmla="*/ 152 w 944"/>
                  <a:gd name="T79" fmla="*/ 615 h 1444"/>
                  <a:gd name="T80" fmla="*/ 166 w 944"/>
                  <a:gd name="T81" fmla="*/ 620 h 1444"/>
                  <a:gd name="T82" fmla="*/ 184 w 944"/>
                  <a:gd name="T83" fmla="*/ 614 h 1444"/>
                  <a:gd name="T84" fmla="*/ 192 w 944"/>
                  <a:gd name="T85" fmla="*/ 609 h 1444"/>
                  <a:gd name="T86" fmla="*/ 209 w 944"/>
                  <a:gd name="T87" fmla="*/ 531 h 1444"/>
                  <a:gd name="T88" fmla="*/ 221 w 944"/>
                  <a:gd name="T89" fmla="*/ 442 h 1444"/>
                  <a:gd name="T90" fmla="*/ 264 w 944"/>
                  <a:gd name="T91" fmla="*/ 457 h 1444"/>
                  <a:gd name="T92" fmla="*/ 293 w 944"/>
                  <a:gd name="T93" fmla="*/ 451 h 1444"/>
                  <a:gd name="T94" fmla="*/ 339 w 944"/>
                  <a:gd name="T95" fmla="*/ 435 h 1444"/>
                  <a:gd name="T96" fmla="*/ 348 w 944"/>
                  <a:gd name="T97" fmla="*/ 424 h 1444"/>
                  <a:gd name="T98" fmla="*/ 328 w 944"/>
                  <a:gd name="T99" fmla="*/ 385 h 1444"/>
                  <a:gd name="T100" fmla="*/ 345 w 944"/>
                  <a:gd name="T101" fmla="*/ 356 h 1444"/>
                  <a:gd name="T102" fmla="*/ 372 w 944"/>
                  <a:gd name="T103" fmla="*/ 343 h 1444"/>
                  <a:gd name="T104" fmla="*/ 387 w 944"/>
                  <a:gd name="T105" fmla="*/ 331 h 1444"/>
                  <a:gd name="T106" fmla="*/ 396 w 944"/>
                  <a:gd name="T107" fmla="*/ 314 h 14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rgbClr val="ED4600">
                  <a:alpha val="7843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Freeform 14"/>
              <p:cNvSpPr>
                <a:spLocks noChangeArrowheads="1"/>
              </p:cNvSpPr>
              <p:nvPr/>
            </p:nvSpPr>
            <p:spPr bwMode="auto">
              <a:xfrm rot="-5400000">
                <a:off x="4535" y="548"/>
                <a:ext cx="225" cy="534"/>
              </a:xfrm>
              <a:custGeom>
                <a:avLst/>
                <a:gdLst>
                  <a:gd name="T0" fmla="*/ 203 w 574"/>
                  <a:gd name="T1" fmla="*/ 184 h 1358"/>
                  <a:gd name="T2" fmla="*/ 183 w 574"/>
                  <a:gd name="T3" fmla="*/ 141 h 1358"/>
                  <a:gd name="T4" fmla="*/ 162 w 574"/>
                  <a:gd name="T5" fmla="*/ 94 h 1358"/>
                  <a:gd name="T6" fmla="*/ 154 w 574"/>
                  <a:gd name="T7" fmla="*/ 70 h 1358"/>
                  <a:gd name="T8" fmla="*/ 150 w 574"/>
                  <a:gd name="T9" fmla="*/ 46 h 1358"/>
                  <a:gd name="T10" fmla="*/ 150 w 574"/>
                  <a:gd name="T11" fmla="*/ 22 h 1358"/>
                  <a:gd name="T12" fmla="*/ 155 w 574"/>
                  <a:gd name="T13" fmla="*/ 0 h 1358"/>
                  <a:gd name="T14" fmla="*/ 143 w 574"/>
                  <a:gd name="T15" fmla="*/ 12 h 1358"/>
                  <a:gd name="T16" fmla="*/ 112 w 574"/>
                  <a:gd name="T17" fmla="*/ 45 h 1358"/>
                  <a:gd name="T18" fmla="*/ 82 w 574"/>
                  <a:gd name="T19" fmla="*/ 80 h 1358"/>
                  <a:gd name="T20" fmla="*/ 62 w 574"/>
                  <a:gd name="T21" fmla="*/ 108 h 1358"/>
                  <a:gd name="T22" fmla="*/ 43 w 574"/>
                  <a:gd name="T23" fmla="*/ 138 h 1358"/>
                  <a:gd name="T24" fmla="*/ 26 w 574"/>
                  <a:gd name="T25" fmla="*/ 171 h 1358"/>
                  <a:gd name="T26" fmla="*/ 13 w 574"/>
                  <a:gd name="T27" fmla="*/ 205 h 1358"/>
                  <a:gd name="T28" fmla="*/ 3 w 574"/>
                  <a:gd name="T29" fmla="*/ 241 h 1358"/>
                  <a:gd name="T30" fmla="*/ 0 w 574"/>
                  <a:gd name="T31" fmla="*/ 277 h 1358"/>
                  <a:gd name="T32" fmla="*/ 2 w 574"/>
                  <a:gd name="T33" fmla="*/ 295 h 1358"/>
                  <a:gd name="T34" fmla="*/ 4 w 574"/>
                  <a:gd name="T35" fmla="*/ 313 h 1358"/>
                  <a:gd name="T36" fmla="*/ 9 w 574"/>
                  <a:gd name="T37" fmla="*/ 331 h 1358"/>
                  <a:gd name="T38" fmla="*/ 16 w 574"/>
                  <a:gd name="T39" fmla="*/ 348 h 1358"/>
                  <a:gd name="T40" fmla="*/ 27 w 574"/>
                  <a:gd name="T41" fmla="*/ 366 h 1358"/>
                  <a:gd name="T42" fmla="*/ 39 w 574"/>
                  <a:gd name="T43" fmla="*/ 383 h 1358"/>
                  <a:gd name="T44" fmla="*/ 54 w 574"/>
                  <a:gd name="T45" fmla="*/ 400 h 1358"/>
                  <a:gd name="T46" fmla="*/ 72 w 574"/>
                  <a:gd name="T47" fmla="*/ 415 h 1358"/>
                  <a:gd name="T48" fmla="*/ 93 w 574"/>
                  <a:gd name="T49" fmla="*/ 431 h 1358"/>
                  <a:gd name="T50" fmla="*/ 91 w 574"/>
                  <a:gd name="T51" fmla="*/ 444 h 1358"/>
                  <a:gd name="T52" fmla="*/ 83 w 574"/>
                  <a:gd name="T53" fmla="*/ 472 h 1358"/>
                  <a:gd name="T54" fmla="*/ 74 w 574"/>
                  <a:gd name="T55" fmla="*/ 498 h 1358"/>
                  <a:gd name="T56" fmla="*/ 64 w 574"/>
                  <a:gd name="T57" fmla="*/ 514 h 1358"/>
                  <a:gd name="T58" fmla="*/ 56 w 574"/>
                  <a:gd name="T59" fmla="*/ 521 h 1358"/>
                  <a:gd name="T60" fmla="*/ 52 w 574"/>
                  <a:gd name="T61" fmla="*/ 523 h 1358"/>
                  <a:gd name="T62" fmla="*/ 49 w 574"/>
                  <a:gd name="T63" fmla="*/ 525 h 1358"/>
                  <a:gd name="T64" fmla="*/ 51 w 574"/>
                  <a:gd name="T65" fmla="*/ 528 h 1358"/>
                  <a:gd name="T66" fmla="*/ 53 w 574"/>
                  <a:gd name="T67" fmla="*/ 530 h 1358"/>
                  <a:gd name="T68" fmla="*/ 60 w 574"/>
                  <a:gd name="T69" fmla="*/ 534 h 1358"/>
                  <a:gd name="T70" fmla="*/ 67 w 574"/>
                  <a:gd name="T71" fmla="*/ 534 h 1358"/>
                  <a:gd name="T72" fmla="*/ 72 w 574"/>
                  <a:gd name="T73" fmla="*/ 532 h 1358"/>
                  <a:gd name="T74" fmla="*/ 76 w 574"/>
                  <a:gd name="T75" fmla="*/ 532 h 1358"/>
                  <a:gd name="T76" fmla="*/ 81 w 574"/>
                  <a:gd name="T77" fmla="*/ 528 h 1358"/>
                  <a:gd name="T78" fmla="*/ 84 w 574"/>
                  <a:gd name="T79" fmla="*/ 523 h 1358"/>
                  <a:gd name="T80" fmla="*/ 91 w 574"/>
                  <a:gd name="T81" fmla="*/ 507 h 1358"/>
                  <a:gd name="T82" fmla="*/ 103 w 574"/>
                  <a:gd name="T83" fmla="*/ 470 h 1358"/>
                  <a:gd name="T84" fmla="*/ 111 w 574"/>
                  <a:gd name="T85" fmla="*/ 433 h 1358"/>
                  <a:gd name="T86" fmla="*/ 125 w 574"/>
                  <a:gd name="T87" fmla="*/ 433 h 1358"/>
                  <a:gd name="T88" fmla="*/ 141 w 574"/>
                  <a:gd name="T89" fmla="*/ 429 h 1358"/>
                  <a:gd name="T90" fmla="*/ 158 w 574"/>
                  <a:gd name="T91" fmla="*/ 422 h 1358"/>
                  <a:gd name="T92" fmla="*/ 176 w 574"/>
                  <a:gd name="T93" fmla="*/ 411 h 1358"/>
                  <a:gd name="T94" fmla="*/ 193 w 574"/>
                  <a:gd name="T95" fmla="*/ 392 h 1358"/>
                  <a:gd name="T96" fmla="*/ 207 w 574"/>
                  <a:gd name="T97" fmla="*/ 367 h 1358"/>
                  <a:gd name="T98" fmla="*/ 218 w 574"/>
                  <a:gd name="T99" fmla="*/ 333 h 1358"/>
                  <a:gd name="T100" fmla="*/ 225 w 574"/>
                  <a:gd name="T101" fmla="*/ 289 h 1358"/>
                  <a:gd name="T102" fmla="*/ 225 w 574"/>
                  <a:gd name="T103" fmla="*/ 280 h 1358"/>
                  <a:gd name="T104" fmla="*/ 223 w 574"/>
                  <a:gd name="T105" fmla="*/ 256 h 1358"/>
                  <a:gd name="T106" fmla="*/ 216 w 574"/>
                  <a:gd name="T107" fmla="*/ 223 h 1358"/>
                  <a:gd name="T108" fmla="*/ 207 w 574"/>
                  <a:gd name="T109" fmla="*/ 194 h 1358"/>
                  <a:gd name="T110" fmla="*/ 203 w 574"/>
                  <a:gd name="T111" fmla="*/ 184 h 13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rgbClr val="ED4600">
                  <a:alpha val="7843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5" name="Freeform 15"/>
              <p:cNvSpPr>
                <a:spLocks noChangeArrowheads="1"/>
              </p:cNvSpPr>
              <p:nvPr/>
            </p:nvSpPr>
            <p:spPr bwMode="auto">
              <a:xfrm rot="2040000">
                <a:off x="494" y="126"/>
                <a:ext cx="473" cy="748"/>
              </a:xfrm>
              <a:custGeom>
                <a:avLst/>
                <a:gdLst>
                  <a:gd name="T0" fmla="*/ 454 w 1188"/>
                  <a:gd name="T1" fmla="*/ 313 h 1874"/>
                  <a:gd name="T2" fmla="*/ 434 w 1188"/>
                  <a:gd name="T3" fmla="*/ 324 h 1874"/>
                  <a:gd name="T4" fmla="*/ 419 w 1188"/>
                  <a:gd name="T5" fmla="*/ 306 h 1874"/>
                  <a:gd name="T6" fmla="*/ 381 w 1188"/>
                  <a:gd name="T7" fmla="*/ 309 h 1874"/>
                  <a:gd name="T8" fmla="*/ 335 w 1188"/>
                  <a:gd name="T9" fmla="*/ 338 h 1874"/>
                  <a:gd name="T10" fmla="*/ 328 w 1188"/>
                  <a:gd name="T11" fmla="*/ 338 h 1874"/>
                  <a:gd name="T12" fmla="*/ 369 w 1188"/>
                  <a:gd name="T13" fmla="*/ 279 h 1874"/>
                  <a:gd name="T14" fmla="*/ 379 w 1188"/>
                  <a:gd name="T15" fmla="*/ 215 h 1874"/>
                  <a:gd name="T16" fmla="*/ 358 w 1188"/>
                  <a:gd name="T17" fmla="*/ 141 h 1874"/>
                  <a:gd name="T18" fmla="*/ 315 w 1188"/>
                  <a:gd name="T19" fmla="*/ 125 h 1874"/>
                  <a:gd name="T20" fmla="*/ 274 w 1188"/>
                  <a:gd name="T21" fmla="*/ 95 h 1874"/>
                  <a:gd name="T22" fmla="*/ 239 w 1188"/>
                  <a:gd name="T23" fmla="*/ 27 h 1874"/>
                  <a:gd name="T24" fmla="*/ 236 w 1188"/>
                  <a:gd name="T25" fmla="*/ 0 h 1874"/>
                  <a:gd name="T26" fmla="*/ 222 w 1188"/>
                  <a:gd name="T27" fmla="*/ 60 h 1874"/>
                  <a:gd name="T28" fmla="*/ 180 w 1188"/>
                  <a:gd name="T29" fmla="*/ 111 h 1874"/>
                  <a:gd name="T30" fmla="*/ 128 w 1188"/>
                  <a:gd name="T31" fmla="*/ 135 h 1874"/>
                  <a:gd name="T32" fmla="*/ 100 w 1188"/>
                  <a:gd name="T33" fmla="*/ 180 h 1874"/>
                  <a:gd name="T34" fmla="*/ 93 w 1188"/>
                  <a:gd name="T35" fmla="*/ 251 h 1874"/>
                  <a:gd name="T36" fmla="*/ 127 w 1188"/>
                  <a:gd name="T37" fmla="*/ 314 h 1874"/>
                  <a:gd name="T38" fmla="*/ 142 w 1188"/>
                  <a:gd name="T39" fmla="*/ 342 h 1874"/>
                  <a:gd name="T40" fmla="*/ 115 w 1188"/>
                  <a:gd name="T41" fmla="*/ 321 h 1874"/>
                  <a:gd name="T42" fmla="*/ 69 w 1188"/>
                  <a:gd name="T43" fmla="*/ 303 h 1874"/>
                  <a:gd name="T44" fmla="*/ 44 w 1188"/>
                  <a:gd name="T45" fmla="*/ 312 h 1874"/>
                  <a:gd name="T46" fmla="*/ 33 w 1188"/>
                  <a:gd name="T47" fmla="*/ 323 h 1874"/>
                  <a:gd name="T48" fmla="*/ 7 w 1188"/>
                  <a:gd name="T49" fmla="*/ 296 h 1874"/>
                  <a:gd name="T50" fmla="*/ 2 w 1188"/>
                  <a:gd name="T51" fmla="*/ 293 h 1874"/>
                  <a:gd name="T52" fmla="*/ 2 w 1188"/>
                  <a:gd name="T53" fmla="*/ 376 h 1874"/>
                  <a:gd name="T54" fmla="*/ 21 w 1188"/>
                  <a:gd name="T55" fmla="*/ 406 h 1874"/>
                  <a:gd name="T56" fmla="*/ 47 w 1188"/>
                  <a:gd name="T57" fmla="*/ 419 h 1874"/>
                  <a:gd name="T58" fmla="*/ 80 w 1188"/>
                  <a:gd name="T59" fmla="*/ 449 h 1874"/>
                  <a:gd name="T60" fmla="*/ 83 w 1188"/>
                  <a:gd name="T61" fmla="*/ 481 h 1874"/>
                  <a:gd name="T62" fmla="*/ 61 w 1188"/>
                  <a:gd name="T63" fmla="*/ 512 h 1874"/>
                  <a:gd name="T64" fmla="*/ 71 w 1188"/>
                  <a:gd name="T65" fmla="*/ 524 h 1874"/>
                  <a:gd name="T66" fmla="*/ 135 w 1188"/>
                  <a:gd name="T67" fmla="*/ 548 h 1874"/>
                  <a:gd name="T68" fmla="*/ 178 w 1188"/>
                  <a:gd name="T69" fmla="*/ 548 h 1874"/>
                  <a:gd name="T70" fmla="*/ 222 w 1188"/>
                  <a:gd name="T71" fmla="*/ 528 h 1874"/>
                  <a:gd name="T72" fmla="*/ 215 w 1188"/>
                  <a:gd name="T73" fmla="*/ 645 h 1874"/>
                  <a:gd name="T74" fmla="*/ 189 w 1188"/>
                  <a:gd name="T75" fmla="*/ 721 h 1874"/>
                  <a:gd name="T76" fmla="*/ 173 w 1188"/>
                  <a:gd name="T77" fmla="*/ 735 h 1874"/>
                  <a:gd name="T78" fmla="*/ 179 w 1188"/>
                  <a:gd name="T79" fmla="*/ 744 h 1874"/>
                  <a:gd name="T80" fmla="*/ 210 w 1188"/>
                  <a:gd name="T81" fmla="*/ 742 h 1874"/>
                  <a:gd name="T82" fmla="*/ 221 w 1188"/>
                  <a:gd name="T83" fmla="*/ 739 h 1874"/>
                  <a:gd name="T84" fmla="*/ 237 w 1188"/>
                  <a:gd name="T85" fmla="*/ 691 h 1874"/>
                  <a:gd name="T86" fmla="*/ 252 w 1188"/>
                  <a:gd name="T87" fmla="*/ 529 h 1874"/>
                  <a:gd name="T88" fmla="*/ 303 w 1188"/>
                  <a:gd name="T89" fmla="*/ 551 h 1874"/>
                  <a:gd name="T90" fmla="*/ 345 w 1188"/>
                  <a:gd name="T91" fmla="*/ 544 h 1874"/>
                  <a:gd name="T92" fmla="*/ 411 w 1188"/>
                  <a:gd name="T93" fmla="*/ 523 h 1874"/>
                  <a:gd name="T94" fmla="*/ 405 w 1188"/>
                  <a:gd name="T95" fmla="*/ 506 h 1874"/>
                  <a:gd name="T96" fmla="*/ 388 w 1188"/>
                  <a:gd name="T97" fmla="*/ 477 h 1874"/>
                  <a:gd name="T98" fmla="*/ 397 w 1188"/>
                  <a:gd name="T99" fmla="*/ 441 h 1874"/>
                  <a:gd name="T100" fmla="*/ 430 w 1188"/>
                  <a:gd name="T101" fmla="*/ 418 h 1874"/>
                  <a:gd name="T102" fmla="*/ 457 w 1188"/>
                  <a:gd name="T103" fmla="*/ 402 h 1874"/>
                  <a:gd name="T104" fmla="*/ 472 w 1188"/>
                  <a:gd name="T105" fmla="*/ 367 h 1874"/>
                  <a:gd name="T106" fmla="*/ 469 w 1188"/>
                  <a:gd name="T107" fmla="*/ 289 h 18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rgbClr val="ED4600">
                  <a:alpha val="7843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34" name="Group 20"/>
            <p:cNvGrpSpPr>
              <a:grpSpLocks/>
            </p:cNvGrpSpPr>
            <p:nvPr/>
          </p:nvGrpSpPr>
          <p:grpSpPr bwMode="auto">
            <a:xfrm>
              <a:off x="-11" y="0"/>
              <a:ext cx="5970" cy="4319"/>
              <a:chOff x="-11" y="0"/>
              <a:chExt cx="5970" cy="4319"/>
            </a:xfrm>
          </p:grpSpPr>
          <p:sp>
            <p:nvSpPr>
              <p:cNvPr id="1035" name="Freeform 21"/>
              <p:cNvSpPr>
                <a:spLocks noChangeArrowheads="1"/>
              </p:cNvSpPr>
              <p:nvPr/>
            </p:nvSpPr>
            <p:spPr bwMode="auto">
              <a:xfrm rot="9120000">
                <a:off x="4908" y="924"/>
                <a:ext cx="808" cy="1237"/>
              </a:xfrm>
              <a:custGeom>
                <a:avLst/>
                <a:gdLst>
                  <a:gd name="T0" fmla="*/ 806 w 944"/>
                  <a:gd name="T1" fmla="*/ 557 h 1444"/>
                  <a:gd name="T2" fmla="*/ 798 w 944"/>
                  <a:gd name="T3" fmla="*/ 483 h 1444"/>
                  <a:gd name="T4" fmla="*/ 775 w 944"/>
                  <a:gd name="T5" fmla="*/ 473 h 1444"/>
                  <a:gd name="T6" fmla="*/ 644 w 944"/>
                  <a:gd name="T7" fmla="*/ 511 h 1444"/>
                  <a:gd name="T8" fmla="*/ 604 w 944"/>
                  <a:gd name="T9" fmla="*/ 529 h 1444"/>
                  <a:gd name="T10" fmla="*/ 560 w 944"/>
                  <a:gd name="T11" fmla="*/ 565 h 1444"/>
                  <a:gd name="T12" fmla="*/ 556 w 944"/>
                  <a:gd name="T13" fmla="*/ 560 h 1444"/>
                  <a:gd name="T14" fmla="*/ 637 w 944"/>
                  <a:gd name="T15" fmla="*/ 433 h 1444"/>
                  <a:gd name="T16" fmla="*/ 637 w 944"/>
                  <a:gd name="T17" fmla="*/ 334 h 1444"/>
                  <a:gd name="T18" fmla="*/ 601 w 944"/>
                  <a:gd name="T19" fmla="*/ 226 h 1444"/>
                  <a:gd name="T20" fmla="*/ 508 w 944"/>
                  <a:gd name="T21" fmla="*/ 192 h 1444"/>
                  <a:gd name="T22" fmla="*/ 426 w 944"/>
                  <a:gd name="T23" fmla="*/ 99 h 1444"/>
                  <a:gd name="T24" fmla="*/ 404 w 944"/>
                  <a:gd name="T25" fmla="*/ 7 h 1444"/>
                  <a:gd name="T26" fmla="*/ 402 w 944"/>
                  <a:gd name="T27" fmla="*/ 7 h 1444"/>
                  <a:gd name="T28" fmla="*/ 380 w 944"/>
                  <a:gd name="T29" fmla="*/ 99 h 1444"/>
                  <a:gd name="T30" fmla="*/ 300 w 944"/>
                  <a:gd name="T31" fmla="*/ 192 h 1444"/>
                  <a:gd name="T32" fmla="*/ 205 w 944"/>
                  <a:gd name="T33" fmla="*/ 226 h 1444"/>
                  <a:gd name="T34" fmla="*/ 169 w 944"/>
                  <a:gd name="T35" fmla="*/ 334 h 1444"/>
                  <a:gd name="T36" fmla="*/ 169 w 944"/>
                  <a:gd name="T37" fmla="*/ 433 h 1444"/>
                  <a:gd name="T38" fmla="*/ 250 w 944"/>
                  <a:gd name="T39" fmla="*/ 560 h 1444"/>
                  <a:gd name="T40" fmla="*/ 247 w 944"/>
                  <a:gd name="T41" fmla="*/ 565 h 1444"/>
                  <a:gd name="T42" fmla="*/ 205 w 944"/>
                  <a:gd name="T43" fmla="*/ 533 h 1444"/>
                  <a:gd name="T44" fmla="*/ 154 w 944"/>
                  <a:gd name="T45" fmla="*/ 507 h 1444"/>
                  <a:gd name="T46" fmla="*/ 26 w 944"/>
                  <a:gd name="T47" fmla="*/ 473 h 1444"/>
                  <a:gd name="T48" fmla="*/ 7 w 944"/>
                  <a:gd name="T49" fmla="*/ 493 h 1444"/>
                  <a:gd name="T50" fmla="*/ 7 w 944"/>
                  <a:gd name="T51" fmla="*/ 593 h 1444"/>
                  <a:gd name="T52" fmla="*/ 19 w 944"/>
                  <a:gd name="T53" fmla="*/ 634 h 1444"/>
                  <a:gd name="T54" fmla="*/ 45 w 944"/>
                  <a:gd name="T55" fmla="*/ 670 h 1444"/>
                  <a:gd name="T56" fmla="*/ 75 w 944"/>
                  <a:gd name="T57" fmla="*/ 689 h 1444"/>
                  <a:gd name="T58" fmla="*/ 128 w 944"/>
                  <a:gd name="T59" fmla="*/ 720 h 1444"/>
                  <a:gd name="T60" fmla="*/ 152 w 944"/>
                  <a:gd name="T61" fmla="*/ 781 h 1444"/>
                  <a:gd name="T62" fmla="*/ 91 w 944"/>
                  <a:gd name="T63" fmla="*/ 864 h 1444"/>
                  <a:gd name="T64" fmla="*/ 149 w 944"/>
                  <a:gd name="T65" fmla="*/ 870 h 1444"/>
                  <a:gd name="T66" fmla="*/ 235 w 944"/>
                  <a:gd name="T67" fmla="*/ 905 h 1444"/>
                  <a:gd name="T68" fmla="*/ 296 w 944"/>
                  <a:gd name="T69" fmla="*/ 910 h 1444"/>
                  <a:gd name="T70" fmla="*/ 380 w 944"/>
                  <a:gd name="T71" fmla="*/ 874 h 1444"/>
                  <a:gd name="T72" fmla="*/ 368 w 944"/>
                  <a:gd name="T73" fmla="*/ 1067 h 1444"/>
                  <a:gd name="T74" fmla="*/ 330 w 944"/>
                  <a:gd name="T75" fmla="*/ 1184 h 1444"/>
                  <a:gd name="T76" fmla="*/ 301 w 944"/>
                  <a:gd name="T77" fmla="*/ 1213 h 1444"/>
                  <a:gd name="T78" fmla="*/ 303 w 944"/>
                  <a:gd name="T79" fmla="*/ 1227 h 1444"/>
                  <a:gd name="T80" fmla="*/ 330 w 944"/>
                  <a:gd name="T81" fmla="*/ 1237 h 1444"/>
                  <a:gd name="T82" fmla="*/ 366 w 944"/>
                  <a:gd name="T83" fmla="*/ 1225 h 1444"/>
                  <a:gd name="T84" fmla="*/ 383 w 944"/>
                  <a:gd name="T85" fmla="*/ 1215 h 1444"/>
                  <a:gd name="T86" fmla="*/ 418 w 944"/>
                  <a:gd name="T87" fmla="*/ 1059 h 1444"/>
                  <a:gd name="T88" fmla="*/ 442 w 944"/>
                  <a:gd name="T89" fmla="*/ 882 h 1444"/>
                  <a:gd name="T90" fmla="*/ 527 w 944"/>
                  <a:gd name="T91" fmla="*/ 911 h 1444"/>
                  <a:gd name="T92" fmla="*/ 584 w 944"/>
                  <a:gd name="T93" fmla="*/ 899 h 1444"/>
                  <a:gd name="T94" fmla="*/ 676 w 944"/>
                  <a:gd name="T95" fmla="*/ 867 h 1444"/>
                  <a:gd name="T96" fmla="*/ 693 w 944"/>
                  <a:gd name="T97" fmla="*/ 846 h 1444"/>
                  <a:gd name="T98" fmla="*/ 654 w 944"/>
                  <a:gd name="T99" fmla="*/ 768 h 1444"/>
                  <a:gd name="T100" fmla="*/ 688 w 944"/>
                  <a:gd name="T101" fmla="*/ 711 h 1444"/>
                  <a:gd name="T102" fmla="*/ 743 w 944"/>
                  <a:gd name="T103" fmla="*/ 684 h 1444"/>
                  <a:gd name="T104" fmla="*/ 772 w 944"/>
                  <a:gd name="T105" fmla="*/ 661 h 1444"/>
                  <a:gd name="T106" fmla="*/ 791 w 944"/>
                  <a:gd name="T107" fmla="*/ 627 h 14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rgbClr val="ED4600">
                  <a:alpha val="196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6" name="Freeform 22"/>
              <p:cNvSpPr>
                <a:spLocks noChangeArrowheads="1"/>
              </p:cNvSpPr>
              <p:nvPr/>
            </p:nvSpPr>
            <p:spPr bwMode="auto">
              <a:xfrm rot="4320000">
                <a:off x="5194" y="3339"/>
                <a:ext cx="298" cy="726"/>
              </a:xfrm>
              <a:custGeom>
                <a:avLst/>
                <a:gdLst>
                  <a:gd name="T0" fmla="*/ 92 w 494"/>
                  <a:gd name="T1" fmla="*/ 0 h 1202"/>
                  <a:gd name="T2" fmla="*/ 99 w 494"/>
                  <a:gd name="T3" fmla="*/ 30 h 1202"/>
                  <a:gd name="T4" fmla="*/ 99 w 494"/>
                  <a:gd name="T5" fmla="*/ 62 h 1202"/>
                  <a:gd name="T6" fmla="*/ 93 w 494"/>
                  <a:gd name="T7" fmla="*/ 93 h 1202"/>
                  <a:gd name="T8" fmla="*/ 83 w 494"/>
                  <a:gd name="T9" fmla="*/ 124 h 1202"/>
                  <a:gd name="T10" fmla="*/ 55 w 494"/>
                  <a:gd name="T11" fmla="*/ 187 h 1202"/>
                  <a:gd name="T12" fmla="*/ 29 w 494"/>
                  <a:gd name="T13" fmla="*/ 244 h 1202"/>
                  <a:gd name="T14" fmla="*/ 19 w 494"/>
                  <a:gd name="T15" fmla="*/ 269 h 1202"/>
                  <a:gd name="T16" fmla="*/ 6 w 494"/>
                  <a:gd name="T17" fmla="*/ 319 h 1202"/>
                  <a:gd name="T18" fmla="*/ 1 w 494"/>
                  <a:gd name="T19" fmla="*/ 358 h 1202"/>
                  <a:gd name="T20" fmla="*/ 0 w 494"/>
                  <a:gd name="T21" fmla="*/ 383 h 1202"/>
                  <a:gd name="T22" fmla="*/ 4 w 494"/>
                  <a:gd name="T23" fmla="*/ 412 h 1202"/>
                  <a:gd name="T24" fmla="*/ 14 w 494"/>
                  <a:gd name="T25" fmla="*/ 460 h 1202"/>
                  <a:gd name="T26" fmla="*/ 29 w 494"/>
                  <a:gd name="T27" fmla="*/ 498 h 1202"/>
                  <a:gd name="T28" fmla="*/ 48 w 494"/>
                  <a:gd name="T29" fmla="*/ 527 h 1202"/>
                  <a:gd name="T30" fmla="*/ 69 w 494"/>
                  <a:gd name="T31" fmla="*/ 547 h 1202"/>
                  <a:gd name="T32" fmla="*/ 92 w 494"/>
                  <a:gd name="T33" fmla="*/ 561 h 1202"/>
                  <a:gd name="T34" fmla="*/ 113 w 494"/>
                  <a:gd name="T35" fmla="*/ 569 h 1202"/>
                  <a:gd name="T36" fmla="*/ 142 w 494"/>
                  <a:gd name="T37" fmla="*/ 574 h 1202"/>
                  <a:gd name="T38" fmla="*/ 139 w 494"/>
                  <a:gd name="T39" fmla="*/ 593 h 1202"/>
                  <a:gd name="T40" fmla="*/ 127 w 494"/>
                  <a:gd name="T41" fmla="*/ 634 h 1202"/>
                  <a:gd name="T42" fmla="*/ 112 w 494"/>
                  <a:gd name="T43" fmla="*/ 673 h 1202"/>
                  <a:gd name="T44" fmla="*/ 98 w 494"/>
                  <a:gd name="T45" fmla="*/ 695 h 1202"/>
                  <a:gd name="T46" fmla="*/ 86 w 494"/>
                  <a:gd name="T47" fmla="*/ 705 h 1202"/>
                  <a:gd name="T48" fmla="*/ 80 w 494"/>
                  <a:gd name="T49" fmla="*/ 709 h 1202"/>
                  <a:gd name="T50" fmla="*/ 76 w 494"/>
                  <a:gd name="T51" fmla="*/ 712 h 1202"/>
                  <a:gd name="T52" fmla="*/ 78 w 494"/>
                  <a:gd name="T53" fmla="*/ 718 h 1202"/>
                  <a:gd name="T54" fmla="*/ 81 w 494"/>
                  <a:gd name="T55" fmla="*/ 720 h 1202"/>
                  <a:gd name="T56" fmla="*/ 93 w 494"/>
                  <a:gd name="T57" fmla="*/ 726 h 1202"/>
                  <a:gd name="T58" fmla="*/ 104 w 494"/>
                  <a:gd name="T59" fmla="*/ 726 h 1202"/>
                  <a:gd name="T60" fmla="*/ 111 w 494"/>
                  <a:gd name="T61" fmla="*/ 724 h 1202"/>
                  <a:gd name="T62" fmla="*/ 117 w 494"/>
                  <a:gd name="T63" fmla="*/ 722 h 1202"/>
                  <a:gd name="T64" fmla="*/ 124 w 494"/>
                  <a:gd name="T65" fmla="*/ 718 h 1202"/>
                  <a:gd name="T66" fmla="*/ 129 w 494"/>
                  <a:gd name="T67" fmla="*/ 709 h 1202"/>
                  <a:gd name="T68" fmla="*/ 140 w 494"/>
                  <a:gd name="T69" fmla="*/ 685 h 1202"/>
                  <a:gd name="T70" fmla="*/ 158 w 494"/>
                  <a:gd name="T71" fmla="*/ 627 h 1202"/>
                  <a:gd name="T72" fmla="*/ 170 w 494"/>
                  <a:gd name="T73" fmla="*/ 571 h 1202"/>
                  <a:gd name="T74" fmla="*/ 174 w 494"/>
                  <a:gd name="T75" fmla="*/ 571 h 1202"/>
                  <a:gd name="T76" fmla="*/ 201 w 494"/>
                  <a:gd name="T77" fmla="*/ 551 h 1202"/>
                  <a:gd name="T78" fmla="*/ 226 w 494"/>
                  <a:gd name="T79" fmla="*/ 529 h 1202"/>
                  <a:gd name="T80" fmla="*/ 246 w 494"/>
                  <a:gd name="T81" fmla="*/ 507 h 1202"/>
                  <a:gd name="T82" fmla="*/ 262 w 494"/>
                  <a:gd name="T83" fmla="*/ 484 h 1202"/>
                  <a:gd name="T84" fmla="*/ 275 w 494"/>
                  <a:gd name="T85" fmla="*/ 461 h 1202"/>
                  <a:gd name="T86" fmla="*/ 285 w 494"/>
                  <a:gd name="T87" fmla="*/ 438 h 1202"/>
                  <a:gd name="T88" fmla="*/ 296 w 494"/>
                  <a:gd name="T89" fmla="*/ 391 h 1202"/>
                  <a:gd name="T90" fmla="*/ 297 w 494"/>
                  <a:gd name="T91" fmla="*/ 343 h 1202"/>
                  <a:gd name="T92" fmla="*/ 288 w 494"/>
                  <a:gd name="T93" fmla="*/ 296 h 1202"/>
                  <a:gd name="T94" fmla="*/ 274 w 494"/>
                  <a:gd name="T95" fmla="*/ 250 h 1202"/>
                  <a:gd name="T96" fmla="*/ 253 w 494"/>
                  <a:gd name="T97" fmla="*/ 205 h 1202"/>
                  <a:gd name="T98" fmla="*/ 229 w 494"/>
                  <a:gd name="T99" fmla="*/ 163 h 1202"/>
                  <a:gd name="T100" fmla="*/ 203 w 494"/>
                  <a:gd name="T101" fmla="*/ 124 h 1202"/>
                  <a:gd name="T102" fmla="*/ 150 w 494"/>
                  <a:gd name="T103" fmla="*/ 59 h 1202"/>
                  <a:gd name="T104" fmla="*/ 109 w 494"/>
                  <a:gd name="T105" fmla="*/ 16 h 1202"/>
                  <a:gd name="T106" fmla="*/ 92 w 494"/>
                  <a:gd name="T107" fmla="*/ 0 h 12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ED4600">
                  <a:alpha val="196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" name="Freeform 23"/>
              <p:cNvSpPr>
                <a:spLocks noChangeArrowheads="1"/>
              </p:cNvSpPr>
              <p:nvPr/>
            </p:nvSpPr>
            <p:spPr bwMode="auto">
              <a:xfrm rot="-1980000">
                <a:off x="4527" y="2517"/>
                <a:ext cx="592" cy="935"/>
              </a:xfrm>
              <a:custGeom>
                <a:avLst/>
                <a:gdLst>
                  <a:gd name="T0" fmla="*/ 568 w 1188"/>
                  <a:gd name="T1" fmla="*/ 391 h 1874"/>
                  <a:gd name="T2" fmla="*/ 543 w 1188"/>
                  <a:gd name="T3" fmla="*/ 405 h 1874"/>
                  <a:gd name="T4" fmla="*/ 524 w 1188"/>
                  <a:gd name="T5" fmla="*/ 382 h 1874"/>
                  <a:gd name="T6" fmla="*/ 476 w 1188"/>
                  <a:gd name="T7" fmla="*/ 386 h 1874"/>
                  <a:gd name="T8" fmla="*/ 420 w 1188"/>
                  <a:gd name="T9" fmla="*/ 423 h 1874"/>
                  <a:gd name="T10" fmla="*/ 411 w 1188"/>
                  <a:gd name="T11" fmla="*/ 423 h 1874"/>
                  <a:gd name="T12" fmla="*/ 462 w 1188"/>
                  <a:gd name="T13" fmla="*/ 348 h 1874"/>
                  <a:gd name="T14" fmla="*/ 474 w 1188"/>
                  <a:gd name="T15" fmla="*/ 268 h 1874"/>
                  <a:gd name="T16" fmla="*/ 447 w 1188"/>
                  <a:gd name="T17" fmla="*/ 177 h 1874"/>
                  <a:gd name="T18" fmla="*/ 395 w 1188"/>
                  <a:gd name="T19" fmla="*/ 156 h 1874"/>
                  <a:gd name="T20" fmla="*/ 343 w 1188"/>
                  <a:gd name="T21" fmla="*/ 119 h 1874"/>
                  <a:gd name="T22" fmla="*/ 299 w 1188"/>
                  <a:gd name="T23" fmla="*/ 34 h 1874"/>
                  <a:gd name="T24" fmla="*/ 295 w 1188"/>
                  <a:gd name="T25" fmla="*/ 0 h 1874"/>
                  <a:gd name="T26" fmla="*/ 278 w 1188"/>
                  <a:gd name="T27" fmla="*/ 75 h 1874"/>
                  <a:gd name="T28" fmla="*/ 225 w 1188"/>
                  <a:gd name="T29" fmla="*/ 139 h 1874"/>
                  <a:gd name="T30" fmla="*/ 160 w 1188"/>
                  <a:gd name="T31" fmla="*/ 169 h 1874"/>
                  <a:gd name="T32" fmla="*/ 126 w 1188"/>
                  <a:gd name="T33" fmla="*/ 226 h 1874"/>
                  <a:gd name="T34" fmla="*/ 117 w 1188"/>
                  <a:gd name="T35" fmla="*/ 313 h 1874"/>
                  <a:gd name="T36" fmla="*/ 159 w 1188"/>
                  <a:gd name="T37" fmla="*/ 392 h 1874"/>
                  <a:gd name="T38" fmla="*/ 177 w 1188"/>
                  <a:gd name="T39" fmla="*/ 427 h 1874"/>
                  <a:gd name="T40" fmla="*/ 144 w 1188"/>
                  <a:gd name="T41" fmla="*/ 401 h 1874"/>
                  <a:gd name="T42" fmla="*/ 87 w 1188"/>
                  <a:gd name="T43" fmla="*/ 379 h 1874"/>
                  <a:gd name="T44" fmla="*/ 55 w 1188"/>
                  <a:gd name="T45" fmla="*/ 390 h 1874"/>
                  <a:gd name="T46" fmla="*/ 42 w 1188"/>
                  <a:gd name="T47" fmla="*/ 404 h 1874"/>
                  <a:gd name="T48" fmla="*/ 9 w 1188"/>
                  <a:gd name="T49" fmla="*/ 370 h 1874"/>
                  <a:gd name="T50" fmla="*/ 3 w 1188"/>
                  <a:gd name="T51" fmla="*/ 366 h 1874"/>
                  <a:gd name="T52" fmla="*/ 2 w 1188"/>
                  <a:gd name="T53" fmla="*/ 470 h 1874"/>
                  <a:gd name="T54" fmla="*/ 26 w 1188"/>
                  <a:gd name="T55" fmla="*/ 508 h 1874"/>
                  <a:gd name="T56" fmla="*/ 59 w 1188"/>
                  <a:gd name="T57" fmla="*/ 524 h 1874"/>
                  <a:gd name="T58" fmla="*/ 100 w 1188"/>
                  <a:gd name="T59" fmla="*/ 561 h 1874"/>
                  <a:gd name="T60" fmla="*/ 104 w 1188"/>
                  <a:gd name="T61" fmla="*/ 602 h 1874"/>
                  <a:gd name="T62" fmla="*/ 77 w 1188"/>
                  <a:gd name="T63" fmla="*/ 640 h 1874"/>
                  <a:gd name="T64" fmla="*/ 89 w 1188"/>
                  <a:gd name="T65" fmla="*/ 655 h 1874"/>
                  <a:gd name="T66" fmla="*/ 168 w 1188"/>
                  <a:gd name="T67" fmla="*/ 685 h 1874"/>
                  <a:gd name="T68" fmla="*/ 223 w 1188"/>
                  <a:gd name="T69" fmla="*/ 686 h 1874"/>
                  <a:gd name="T70" fmla="*/ 278 w 1188"/>
                  <a:gd name="T71" fmla="*/ 661 h 1874"/>
                  <a:gd name="T72" fmla="*/ 269 w 1188"/>
                  <a:gd name="T73" fmla="*/ 806 h 1874"/>
                  <a:gd name="T74" fmla="*/ 236 w 1188"/>
                  <a:gd name="T75" fmla="*/ 901 h 1874"/>
                  <a:gd name="T76" fmla="*/ 216 w 1188"/>
                  <a:gd name="T77" fmla="*/ 919 h 1874"/>
                  <a:gd name="T78" fmla="*/ 224 w 1188"/>
                  <a:gd name="T79" fmla="*/ 930 h 1874"/>
                  <a:gd name="T80" fmla="*/ 263 w 1188"/>
                  <a:gd name="T81" fmla="*/ 928 h 1874"/>
                  <a:gd name="T82" fmla="*/ 276 w 1188"/>
                  <a:gd name="T83" fmla="*/ 924 h 1874"/>
                  <a:gd name="T84" fmla="*/ 297 w 1188"/>
                  <a:gd name="T85" fmla="*/ 863 h 1874"/>
                  <a:gd name="T86" fmla="*/ 316 w 1188"/>
                  <a:gd name="T87" fmla="*/ 662 h 1874"/>
                  <a:gd name="T88" fmla="*/ 380 w 1188"/>
                  <a:gd name="T89" fmla="*/ 689 h 1874"/>
                  <a:gd name="T90" fmla="*/ 432 w 1188"/>
                  <a:gd name="T91" fmla="*/ 680 h 1874"/>
                  <a:gd name="T92" fmla="*/ 514 w 1188"/>
                  <a:gd name="T93" fmla="*/ 654 h 1874"/>
                  <a:gd name="T94" fmla="*/ 507 w 1188"/>
                  <a:gd name="T95" fmla="*/ 633 h 1874"/>
                  <a:gd name="T96" fmla="*/ 485 w 1188"/>
                  <a:gd name="T97" fmla="*/ 596 h 1874"/>
                  <a:gd name="T98" fmla="*/ 496 w 1188"/>
                  <a:gd name="T99" fmla="*/ 552 h 1874"/>
                  <a:gd name="T100" fmla="*/ 538 w 1188"/>
                  <a:gd name="T101" fmla="*/ 522 h 1874"/>
                  <a:gd name="T102" fmla="*/ 572 w 1188"/>
                  <a:gd name="T103" fmla="*/ 502 h 1874"/>
                  <a:gd name="T104" fmla="*/ 591 w 1188"/>
                  <a:gd name="T105" fmla="*/ 459 h 1874"/>
                  <a:gd name="T106" fmla="*/ 587 w 1188"/>
                  <a:gd name="T107" fmla="*/ 361 h 18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rgbClr val="ED4600">
                  <a:alpha val="196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" name="Freeform 24"/>
              <p:cNvSpPr>
                <a:spLocks noChangeArrowheads="1"/>
              </p:cNvSpPr>
              <p:nvPr/>
            </p:nvSpPr>
            <p:spPr bwMode="auto">
              <a:xfrm rot="1200000">
                <a:off x="4929" y="239"/>
                <a:ext cx="321" cy="761"/>
              </a:xfrm>
              <a:custGeom>
                <a:avLst/>
                <a:gdLst>
                  <a:gd name="T0" fmla="*/ 290 w 574"/>
                  <a:gd name="T1" fmla="*/ 262 h 1358"/>
                  <a:gd name="T2" fmla="*/ 261 w 574"/>
                  <a:gd name="T3" fmla="*/ 201 h 1358"/>
                  <a:gd name="T4" fmla="*/ 232 w 574"/>
                  <a:gd name="T5" fmla="*/ 133 h 1358"/>
                  <a:gd name="T6" fmla="*/ 220 w 574"/>
                  <a:gd name="T7" fmla="*/ 100 h 1358"/>
                  <a:gd name="T8" fmla="*/ 214 w 574"/>
                  <a:gd name="T9" fmla="*/ 65 h 1358"/>
                  <a:gd name="T10" fmla="*/ 214 w 574"/>
                  <a:gd name="T11" fmla="*/ 31 h 1358"/>
                  <a:gd name="T12" fmla="*/ 221 w 574"/>
                  <a:gd name="T13" fmla="*/ 0 h 1358"/>
                  <a:gd name="T14" fmla="*/ 204 w 574"/>
                  <a:gd name="T15" fmla="*/ 17 h 1358"/>
                  <a:gd name="T16" fmla="*/ 160 w 574"/>
                  <a:gd name="T17" fmla="*/ 64 h 1358"/>
                  <a:gd name="T18" fmla="*/ 117 w 574"/>
                  <a:gd name="T19" fmla="*/ 114 h 1358"/>
                  <a:gd name="T20" fmla="*/ 88 w 574"/>
                  <a:gd name="T21" fmla="*/ 154 h 1358"/>
                  <a:gd name="T22" fmla="*/ 62 w 574"/>
                  <a:gd name="T23" fmla="*/ 197 h 1358"/>
                  <a:gd name="T24" fmla="*/ 37 w 574"/>
                  <a:gd name="T25" fmla="*/ 244 h 1358"/>
                  <a:gd name="T26" fmla="*/ 18 w 574"/>
                  <a:gd name="T27" fmla="*/ 293 h 1358"/>
                  <a:gd name="T28" fmla="*/ 4 w 574"/>
                  <a:gd name="T29" fmla="*/ 344 h 1358"/>
                  <a:gd name="T30" fmla="*/ 0 w 574"/>
                  <a:gd name="T31" fmla="*/ 395 h 1358"/>
                  <a:gd name="T32" fmla="*/ 2 w 574"/>
                  <a:gd name="T33" fmla="*/ 420 h 1358"/>
                  <a:gd name="T34" fmla="*/ 6 w 574"/>
                  <a:gd name="T35" fmla="*/ 446 h 1358"/>
                  <a:gd name="T36" fmla="*/ 13 w 574"/>
                  <a:gd name="T37" fmla="*/ 472 h 1358"/>
                  <a:gd name="T38" fmla="*/ 23 w 574"/>
                  <a:gd name="T39" fmla="*/ 496 h 1358"/>
                  <a:gd name="T40" fmla="*/ 38 w 574"/>
                  <a:gd name="T41" fmla="*/ 521 h 1358"/>
                  <a:gd name="T42" fmla="*/ 56 w 574"/>
                  <a:gd name="T43" fmla="*/ 546 h 1358"/>
                  <a:gd name="T44" fmla="*/ 77 w 574"/>
                  <a:gd name="T45" fmla="*/ 569 h 1358"/>
                  <a:gd name="T46" fmla="*/ 103 w 574"/>
                  <a:gd name="T47" fmla="*/ 592 h 1358"/>
                  <a:gd name="T48" fmla="*/ 133 w 574"/>
                  <a:gd name="T49" fmla="*/ 614 h 1358"/>
                  <a:gd name="T50" fmla="*/ 130 w 574"/>
                  <a:gd name="T51" fmla="*/ 633 h 1358"/>
                  <a:gd name="T52" fmla="*/ 119 w 574"/>
                  <a:gd name="T53" fmla="*/ 672 h 1358"/>
                  <a:gd name="T54" fmla="*/ 105 w 574"/>
                  <a:gd name="T55" fmla="*/ 709 h 1358"/>
                  <a:gd name="T56" fmla="*/ 91 w 574"/>
                  <a:gd name="T57" fmla="*/ 732 h 1358"/>
                  <a:gd name="T58" fmla="*/ 79 w 574"/>
                  <a:gd name="T59" fmla="*/ 742 h 1358"/>
                  <a:gd name="T60" fmla="*/ 74 w 574"/>
                  <a:gd name="T61" fmla="*/ 745 h 1358"/>
                  <a:gd name="T62" fmla="*/ 70 w 574"/>
                  <a:gd name="T63" fmla="*/ 748 h 1358"/>
                  <a:gd name="T64" fmla="*/ 73 w 574"/>
                  <a:gd name="T65" fmla="*/ 753 h 1358"/>
                  <a:gd name="T66" fmla="*/ 75 w 574"/>
                  <a:gd name="T67" fmla="*/ 755 h 1358"/>
                  <a:gd name="T68" fmla="*/ 86 w 574"/>
                  <a:gd name="T69" fmla="*/ 761 h 1358"/>
                  <a:gd name="T70" fmla="*/ 96 w 574"/>
                  <a:gd name="T71" fmla="*/ 761 h 1358"/>
                  <a:gd name="T72" fmla="*/ 103 w 574"/>
                  <a:gd name="T73" fmla="*/ 759 h 1358"/>
                  <a:gd name="T74" fmla="*/ 108 w 574"/>
                  <a:gd name="T75" fmla="*/ 758 h 1358"/>
                  <a:gd name="T76" fmla="*/ 115 w 574"/>
                  <a:gd name="T77" fmla="*/ 753 h 1358"/>
                  <a:gd name="T78" fmla="*/ 120 w 574"/>
                  <a:gd name="T79" fmla="*/ 745 h 1358"/>
                  <a:gd name="T80" fmla="*/ 130 w 574"/>
                  <a:gd name="T81" fmla="*/ 723 h 1358"/>
                  <a:gd name="T82" fmla="*/ 147 w 574"/>
                  <a:gd name="T83" fmla="*/ 669 h 1358"/>
                  <a:gd name="T84" fmla="*/ 158 w 574"/>
                  <a:gd name="T85" fmla="*/ 618 h 1358"/>
                  <a:gd name="T86" fmla="*/ 178 w 574"/>
                  <a:gd name="T87" fmla="*/ 616 h 1358"/>
                  <a:gd name="T88" fmla="*/ 201 w 574"/>
                  <a:gd name="T89" fmla="*/ 612 h 1358"/>
                  <a:gd name="T90" fmla="*/ 226 w 574"/>
                  <a:gd name="T91" fmla="*/ 602 h 1358"/>
                  <a:gd name="T92" fmla="*/ 252 w 574"/>
                  <a:gd name="T93" fmla="*/ 585 h 1358"/>
                  <a:gd name="T94" fmla="*/ 275 w 574"/>
                  <a:gd name="T95" fmla="*/ 559 h 1358"/>
                  <a:gd name="T96" fmla="*/ 295 w 574"/>
                  <a:gd name="T97" fmla="*/ 523 h 1358"/>
                  <a:gd name="T98" fmla="*/ 311 w 574"/>
                  <a:gd name="T99" fmla="*/ 474 h 1358"/>
                  <a:gd name="T100" fmla="*/ 321 w 574"/>
                  <a:gd name="T101" fmla="*/ 412 h 1358"/>
                  <a:gd name="T102" fmla="*/ 321 w 574"/>
                  <a:gd name="T103" fmla="*/ 399 h 1358"/>
                  <a:gd name="T104" fmla="*/ 318 w 574"/>
                  <a:gd name="T105" fmla="*/ 365 h 1358"/>
                  <a:gd name="T106" fmla="*/ 309 w 574"/>
                  <a:gd name="T107" fmla="*/ 317 h 1358"/>
                  <a:gd name="T108" fmla="*/ 295 w 574"/>
                  <a:gd name="T109" fmla="*/ 277 h 1358"/>
                  <a:gd name="T110" fmla="*/ 290 w 574"/>
                  <a:gd name="T111" fmla="*/ 262 h 13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rgbClr val="ED4600">
                  <a:alpha val="196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" name="Freeform 25"/>
              <p:cNvSpPr>
                <a:spLocks noChangeArrowheads="1"/>
              </p:cNvSpPr>
              <p:nvPr/>
            </p:nvSpPr>
            <p:spPr bwMode="auto">
              <a:xfrm rot="7080000">
                <a:off x="5090" y="2173"/>
                <a:ext cx="609" cy="634"/>
              </a:xfrm>
              <a:custGeom>
                <a:avLst/>
                <a:gdLst>
                  <a:gd name="T0" fmla="*/ 551 w 1356"/>
                  <a:gd name="T1" fmla="*/ 305 h 1412"/>
                  <a:gd name="T2" fmla="*/ 538 w 1356"/>
                  <a:gd name="T3" fmla="*/ 279 h 1412"/>
                  <a:gd name="T4" fmla="*/ 560 w 1356"/>
                  <a:gd name="T5" fmla="*/ 236 h 1412"/>
                  <a:gd name="T6" fmla="*/ 548 w 1356"/>
                  <a:gd name="T7" fmla="*/ 230 h 1412"/>
                  <a:gd name="T8" fmla="*/ 550 w 1356"/>
                  <a:gd name="T9" fmla="*/ 189 h 1412"/>
                  <a:gd name="T10" fmla="*/ 543 w 1356"/>
                  <a:gd name="T11" fmla="*/ 163 h 1412"/>
                  <a:gd name="T12" fmla="*/ 486 w 1356"/>
                  <a:gd name="T13" fmla="*/ 187 h 1412"/>
                  <a:gd name="T14" fmla="*/ 455 w 1356"/>
                  <a:gd name="T15" fmla="*/ 181 h 1412"/>
                  <a:gd name="T16" fmla="*/ 405 w 1356"/>
                  <a:gd name="T17" fmla="*/ 239 h 1412"/>
                  <a:gd name="T18" fmla="*/ 396 w 1356"/>
                  <a:gd name="T19" fmla="*/ 232 h 1412"/>
                  <a:gd name="T20" fmla="*/ 417 w 1356"/>
                  <a:gd name="T21" fmla="*/ 162 h 1412"/>
                  <a:gd name="T22" fmla="*/ 382 w 1356"/>
                  <a:gd name="T23" fmla="*/ 139 h 1412"/>
                  <a:gd name="T24" fmla="*/ 361 w 1356"/>
                  <a:gd name="T25" fmla="*/ 137 h 1412"/>
                  <a:gd name="T26" fmla="*/ 356 w 1356"/>
                  <a:gd name="T27" fmla="*/ 95 h 1412"/>
                  <a:gd name="T28" fmla="*/ 348 w 1356"/>
                  <a:gd name="T29" fmla="*/ 87 h 1412"/>
                  <a:gd name="T30" fmla="*/ 326 w 1356"/>
                  <a:gd name="T31" fmla="*/ 81 h 1412"/>
                  <a:gd name="T32" fmla="*/ 307 w 1356"/>
                  <a:gd name="T33" fmla="*/ 19 h 1412"/>
                  <a:gd name="T34" fmla="*/ 305 w 1356"/>
                  <a:gd name="T35" fmla="*/ 0 h 1412"/>
                  <a:gd name="T36" fmla="*/ 287 w 1356"/>
                  <a:gd name="T37" fmla="*/ 74 h 1412"/>
                  <a:gd name="T38" fmla="*/ 265 w 1356"/>
                  <a:gd name="T39" fmla="*/ 89 h 1412"/>
                  <a:gd name="T40" fmla="*/ 251 w 1356"/>
                  <a:gd name="T41" fmla="*/ 84 h 1412"/>
                  <a:gd name="T42" fmla="*/ 250 w 1356"/>
                  <a:gd name="T43" fmla="*/ 135 h 1412"/>
                  <a:gd name="T44" fmla="*/ 232 w 1356"/>
                  <a:gd name="T45" fmla="*/ 140 h 1412"/>
                  <a:gd name="T46" fmla="*/ 188 w 1356"/>
                  <a:gd name="T47" fmla="*/ 127 h 1412"/>
                  <a:gd name="T48" fmla="*/ 213 w 1356"/>
                  <a:gd name="T49" fmla="*/ 232 h 1412"/>
                  <a:gd name="T50" fmla="*/ 207 w 1356"/>
                  <a:gd name="T51" fmla="*/ 242 h 1412"/>
                  <a:gd name="T52" fmla="*/ 157 w 1356"/>
                  <a:gd name="T53" fmla="*/ 186 h 1412"/>
                  <a:gd name="T54" fmla="*/ 130 w 1356"/>
                  <a:gd name="T55" fmla="*/ 187 h 1412"/>
                  <a:gd name="T56" fmla="*/ 77 w 1356"/>
                  <a:gd name="T57" fmla="*/ 171 h 1412"/>
                  <a:gd name="T58" fmla="*/ 54 w 1356"/>
                  <a:gd name="T59" fmla="*/ 171 h 1412"/>
                  <a:gd name="T60" fmla="*/ 62 w 1356"/>
                  <a:gd name="T61" fmla="*/ 227 h 1412"/>
                  <a:gd name="T62" fmla="*/ 49 w 1356"/>
                  <a:gd name="T63" fmla="*/ 236 h 1412"/>
                  <a:gd name="T64" fmla="*/ 69 w 1356"/>
                  <a:gd name="T65" fmla="*/ 272 h 1412"/>
                  <a:gd name="T66" fmla="*/ 62 w 1356"/>
                  <a:gd name="T67" fmla="*/ 303 h 1412"/>
                  <a:gd name="T68" fmla="*/ 22 w 1356"/>
                  <a:gd name="T69" fmla="*/ 316 h 1412"/>
                  <a:gd name="T70" fmla="*/ 101 w 1356"/>
                  <a:gd name="T71" fmla="*/ 361 h 1412"/>
                  <a:gd name="T72" fmla="*/ 111 w 1356"/>
                  <a:gd name="T73" fmla="*/ 390 h 1412"/>
                  <a:gd name="T74" fmla="*/ 70 w 1356"/>
                  <a:gd name="T75" fmla="*/ 418 h 1412"/>
                  <a:gd name="T76" fmla="*/ 13 w 1356"/>
                  <a:gd name="T77" fmla="*/ 434 h 1412"/>
                  <a:gd name="T78" fmla="*/ 112 w 1356"/>
                  <a:gd name="T79" fmla="*/ 463 h 1412"/>
                  <a:gd name="T80" fmla="*/ 168 w 1356"/>
                  <a:gd name="T81" fmla="*/ 479 h 1412"/>
                  <a:gd name="T82" fmla="*/ 190 w 1356"/>
                  <a:gd name="T83" fmla="*/ 494 h 1412"/>
                  <a:gd name="T84" fmla="*/ 172 w 1356"/>
                  <a:gd name="T85" fmla="*/ 524 h 1412"/>
                  <a:gd name="T86" fmla="*/ 277 w 1356"/>
                  <a:gd name="T87" fmla="*/ 489 h 1412"/>
                  <a:gd name="T88" fmla="*/ 290 w 1356"/>
                  <a:gd name="T89" fmla="*/ 550 h 1412"/>
                  <a:gd name="T90" fmla="*/ 267 w 1356"/>
                  <a:gd name="T91" fmla="*/ 617 h 1412"/>
                  <a:gd name="T92" fmla="*/ 261 w 1356"/>
                  <a:gd name="T93" fmla="*/ 629 h 1412"/>
                  <a:gd name="T94" fmla="*/ 281 w 1356"/>
                  <a:gd name="T95" fmla="*/ 632 h 1412"/>
                  <a:gd name="T96" fmla="*/ 296 w 1356"/>
                  <a:gd name="T97" fmla="*/ 624 h 1412"/>
                  <a:gd name="T98" fmla="*/ 310 w 1356"/>
                  <a:gd name="T99" fmla="*/ 557 h 1412"/>
                  <a:gd name="T100" fmla="*/ 353 w 1356"/>
                  <a:gd name="T101" fmla="*/ 498 h 1412"/>
                  <a:gd name="T102" fmla="*/ 437 w 1356"/>
                  <a:gd name="T103" fmla="*/ 524 h 1412"/>
                  <a:gd name="T104" fmla="*/ 419 w 1356"/>
                  <a:gd name="T105" fmla="*/ 491 h 1412"/>
                  <a:gd name="T106" fmla="*/ 448 w 1356"/>
                  <a:gd name="T107" fmla="*/ 478 h 1412"/>
                  <a:gd name="T108" fmla="*/ 508 w 1356"/>
                  <a:gd name="T109" fmla="*/ 458 h 1412"/>
                  <a:gd name="T110" fmla="*/ 609 w 1356"/>
                  <a:gd name="T111" fmla="*/ 433 h 1412"/>
                  <a:gd name="T112" fmla="*/ 527 w 1356"/>
                  <a:gd name="T113" fmla="*/ 413 h 1412"/>
                  <a:gd name="T114" fmla="*/ 497 w 1356"/>
                  <a:gd name="T115" fmla="*/ 384 h 1412"/>
                  <a:gd name="T116" fmla="*/ 518 w 1356"/>
                  <a:gd name="T117" fmla="*/ 352 h 1412"/>
                  <a:gd name="T118" fmla="*/ 587 w 1356"/>
                  <a:gd name="T119" fmla="*/ 316 h 14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rgbClr val="ED4600">
                  <a:alpha val="196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09650" y="3306763"/>
            <a:ext cx="7115175" cy="14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dt"/>
          </p:nvPr>
        </p:nvSpPr>
        <p:spPr bwMode="auto">
          <a:xfrm>
            <a:off x="6437313" y="5951538"/>
            <a:ext cx="21320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1029" name="Text Box 34"/>
          <p:cNvSpPr txBox="1">
            <a:spLocks noChangeArrowheads="1"/>
          </p:cNvSpPr>
          <p:nvPr/>
        </p:nvSpPr>
        <p:spPr bwMode="auto">
          <a:xfrm>
            <a:off x="1181100" y="5951538"/>
            <a:ext cx="5256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sldNum"/>
          </p:nvPr>
        </p:nvSpPr>
        <p:spPr bwMode="auto">
          <a:xfrm>
            <a:off x="573088" y="5951538"/>
            <a:ext cx="6064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EA3FC2C-7BCE-415B-A2AD-4B2C2628A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/>
  <p:txStyles>
    <p:titleStyle>
      <a:lvl1pPr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2pPr>
      <a:lvl3pPr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3pPr>
      <a:lvl4pPr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4pPr>
      <a:lvl5pPr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271E"/>
            </a:gs>
            <a:gs pos="100000">
              <a:srgbClr val="850D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-227013" y="0"/>
            <a:ext cx="9686926" cy="6856413"/>
            <a:chOff x="-143" y="0"/>
            <a:chExt cx="6102" cy="4319"/>
          </a:xfrm>
        </p:grpSpPr>
        <p:grpSp>
          <p:nvGrpSpPr>
            <p:cNvPr id="2056" name="Group 2"/>
            <p:cNvGrpSpPr>
              <a:grpSpLocks/>
            </p:cNvGrpSpPr>
            <p:nvPr/>
          </p:nvGrpSpPr>
          <p:grpSpPr bwMode="auto">
            <a:xfrm>
              <a:off x="-143" y="212"/>
              <a:ext cx="6005" cy="3982"/>
              <a:chOff x="-143" y="212"/>
              <a:chExt cx="6005" cy="3982"/>
            </a:xfrm>
          </p:grpSpPr>
          <p:sp>
            <p:nvSpPr>
              <p:cNvPr id="2070" name="Freeform 3"/>
              <p:cNvSpPr>
                <a:spLocks noChangeArrowheads="1"/>
              </p:cNvSpPr>
              <p:nvPr/>
            </p:nvSpPr>
            <p:spPr bwMode="auto">
              <a:xfrm rot="8040000">
                <a:off x="-20" y="2334"/>
                <a:ext cx="682" cy="629"/>
              </a:xfrm>
              <a:custGeom>
                <a:avLst/>
                <a:gdLst>
                  <a:gd name="T0" fmla="*/ 617 w 1356"/>
                  <a:gd name="T1" fmla="*/ 303 h 1412"/>
                  <a:gd name="T2" fmla="*/ 603 w 1356"/>
                  <a:gd name="T3" fmla="*/ 277 h 1412"/>
                  <a:gd name="T4" fmla="*/ 628 w 1356"/>
                  <a:gd name="T5" fmla="*/ 234 h 1412"/>
                  <a:gd name="T6" fmla="*/ 614 w 1356"/>
                  <a:gd name="T7" fmla="*/ 228 h 1412"/>
                  <a:gd name="T8" fmla="*/ 616 w 1356"/>
                  <a:gd name="T9" fmla="*/ 187 h 1412"/>
                  <a:gd name="T10" fmla="*/ 609 w 1356"/>
                  <a:gd name="T11" fmla="*/ 161 h 1412"/>
                  <a:gd name="T12" fmla="*/ 544 w 1356"/>
                  <a:gd name="T13" fmla="*/ 185 h 1412"/>
                  <a:gd name="T14" fmla="*/ 509 w 1356"/>
                  <a:gd name="T15" fmla="*/ 179 h 1412"/>
                  <a:gd name="T16" fmla="*/ 454 w 1356"/>
                  <a:gd name="T17" fmla="*/ 237 h 1412"/>
                  <a:gd name="T18" fmla="*/ 444 w 1356"/>
                  <a:gd name="T19" fmla="*/ 230 h 1412"/>
                  <a:gd name="T20" fmla="*/ 467 w 1356"/>
                  <a:gd name="T21" fmla="*/ 160 h 1412"/>
                  <a:gd name="T22" fmla="*/ 428 w 1356"/>
                  <a:gd name="T23" fmla="*/ 138 h 1412"/>
                  <a:gd name="T24" fmla="*/ 404 w 1356"/>
                  <a:gd name="T25" fmla="*/ 136 h 1412"/>
                  <a:gd name="T26" fmla="*/ 398 w 1356"/>
                  <a:gd name="T27" fmla="*/ 94 h 1412"/>
                  <a:gd name="T28" fmla="*/ 389 w 1356"/>
                  <a:gd name="T29" fmla="*/ 86 h 1412"/>
                  <a:gd name="T30" fmla="*/ 365 w 1356"/>
                  <a:gd name="T31" fmla="*/ 80 h 1412"/>
                  <a:gd name="T32" fmla="*/ 344 w 1356"/>
                  <a:gd name="T33" fmla="*/ 19 h 1412"/>
                  <a:gd name="T34" fmla="*/ 341 w 1356"/>
                  <a:gd name="T35" fmla="*/ 0 h 1412"/>
                  <a:gd name="T36" fmla="*/ 322 w 1356"/>
                  <a:gd name="T37" fmla="*/ 73 h 1412"/>
                  <a:gd name="T38" fmla="*/ 297 w 1356"/>
                  <a:gd name="T39" fmla="*/ 88 h 1412"/>
                  <a:gd name="T40" fmla="*/ 281 w 1356"/>
                  <a:gd name="T41" fmla="*/ 83 h 1412"/>
                  <a:gd name="T42" fmla="*/ 280 w 1356"/>
                  <a:gd name="T43" fmla="*/ 134 h 1412"/>
                  <a:gd name="T44" fmla="*/ 260 w 1356"/>
                  <a:gd name="T45" fmla="*/ 139 h 1412"/>
                  <a:gd name="T46" fmla="*/ 210 w 1356"/>
                  <a:gd name="T47" fmla="*/ 126 h 1412"/>
                  <a:gd name="T48" fmla="*/ 238 w 1356"/>
                  <a:gd name="T49" fmla="*/ 230 h 1412"/>
                  <a:gd name="T50" fmla="*/ 232 w 1356"/>
                  <a:gd name="T51" fmla="*/ 240 h 1412"/>
                  <a:gd name="T52" fmla="*/ 176 w 1356"/>
                  <a:gd name="T53" fmla="*/ 184 h 1412"/>
                  <a:gd name="T54" fmla="*/ 146 w 1356"/>
                  <a:gd name="T55" fmla="*/ 185 h 1412"/>
                  <a:gd name="T56" fmla="*/ 87 w 1356"/>
                  <a:gd name="T57" fmla="*/ 169 h 1412"/>
                  <a:gd name="T58" fmla="*/ 60 w 1356"/>
                  <a:gd name="T59" fmla="*/ 169 h 1412"/>
                  <a:gd name="T60" fmla="*/ 69 w 1356"/>
                  <a:gd name="T61" fmla="*/ 225 h 1412"/>
                  <a:gd name="T62" fmla="*/ 54 w 1356"/>
                  <a:gd name="T63" fmla="*/ 234 h 1412"/>
                  <a:gd name="T64" fmla="*/ 77 w 1356"/>
                  <a:gd name="T65" fmla="*/ 270 h 1412"/>
                  <a:gd name="T66" fmla="*/ 69 w 1356"/>
                  <a:gd name="T67" fmla="*/ 300 h 1412"/>
                  <a:gd name="T68" fmla="*/ 25 w 1356"/>
                  <a:gd name="T69" fmla="*/ 314 h 1412"/>
                  <a:gd name="T70" fmla="*/ 113 w 1356"/>
                  <a:gd name="T71" fmla="*/ 358 h 1412"/>
                  <a:gd name="T72" fmla="*/ 125 w 1356"/>
                  <a:gd name="T73" fmla="*/ 387 h 1412"/>
                  <a:gd name="T74" fmla="*/ 78 w 1356"/>
                  <a:gd name="T75" fmla="*/ 414 h 1412"/>
                  <a:gd name="T76" fmla="*/ 15 w 1356"/>
                  <a:gd name="T77" fmla="*/ 430 h 1412"/>
                  <a:gd name="T78" fmla="*/ 126 w 1356"/>
                  <a:gd name="T79" fmla="*/ 460 h 1412"/>
                  <a:gd name="T80" fmla="*/ 188 w 1356"/>
                  <a:gd name="T81" fmla="*/ 475 h 1412"/>
                  <a:gd name="T82" fmla="*/ 212 w 1356"/>
                  <a:gd name="T83" fmla="*/ 490 h 1412"/>
                  <a:gd name="T84" fmla="*/ 192 w 1356"/>
                  <a:gd name="T85" fmla="*/ 520 h 1412"/>
                  <a:gd name="T86" fmla="*/ 310 w 1356"/>
                  <a:gd name="T87" fmla="*/ 485 h 1412"/>
                  <a:gd name="T88" fmla="*/ 325 w 1356"/>
                  <a:gd name="T89" fmla="*/ 545 h 1412"/>
                  <a:gd name="T90" fmla="*/ 299 w 1356"/>
                  <a:gd name="T91" fmla="*/ 612 h 1412"/>
                  <a:gd name="T92" fmla="*/ 293 w 1356"/>
                  <a:gd name="T93" fmla="*/ 624 h 1412"/>
                  <a:gd name="T94" fmla="*/ 315 w 1356"/>
                  <a:gd name="T95" fmla="*/ 627 h 1412"/>
                  <a:gd name="T96" fmla="*/ 331 w 1356"/>
                  <a:gd name="T97" fmla="*/ 619 h 1412"/>
                  <a:gd name="T98" fmla="*/ 347 w 1356"/>
                  <a:gd name="T99" fmla="*/ 552 h 1412"/>
                  <a:gd name="T100" fmla="*/ 395 w 1356"/>
                  <a:gd name="T101" fmla="*/ 494 h 1412"/>
                  <a:gd name="T102" fmla="*/ 490 w 1356"/>
                  <a:gd name="T103" fmla="*/ 520 h 1412"/>
                  <a:gd name="T104" fmla="*/ 470 w 1356"/>
                  <a:gd name="T105" fmla="*/ 487 h 1412"/>
                  <a:gd name="T106" fmla="*/ 502 w 1356"/>
                  <a:gd name="T107" fmla="*/ 474 h 1412"/>
                  <a:gd name="T108" fmla="*/ 569 w 1356"/>
                  <a:gd name="T109" fmla="*/ 454 h 1412"/>
                  <a:gd name="T110" fmla="*/ 682 w 1356"/>
                  <a:gd name="T111" fmla="*/ 429 h 1412"/>
                  <a:gd name="T112" fmla="*/ 590 w 1356"/>
                  <a:gd name="T113" fmla="*/ 410 h 1412"/>
                  <a:gd name="T114" fmla="*/ 556 w 1356"/>
                  <a:gd name="T115" fmla="*/ 381 h 1412"/>
                  <a:gd name="T116" fmla="*/ 580 w 1356"/>
                  <a:gd name="T117" fmla="*/ 349 h 1412"/>
                  <a:gd name="T118" fmla="*/ 657 w 1356"/>
                  <a:gd name="T119" fmla="*/ 314 h 14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rgbClr val="ED4600">
                  <a:alpha val="509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1" name="Freeform 4"/>
              <p:cNvSpPr>
                <a:spLocks noChangeArrowheads="1"/>
              </p:cNvSpPr>
              <p:nvPr/>
            </p:nvSpPr>
            <p:spPr bwMode="auto">
              <a:xfrm rot="7560000">
                <a:off x="350" y="277"/>
                <a:ext cx="538" cy="752"/>
              </a:xfrm>
              <a:custGeom>
                <a:avLst/>
                <a:gdLst>
                  <a:gd name="T0" fmla="*/ 516 w 1188"/>
                  <a:gd name="T1" fmla="*/ 315 h 1874"/>
                  <a:gd name="T2" fmla="*/ 494 w 1188"/>
                  <a:gd name="T3" fmla="*/ 326 h 1874"/>
                  <a:gd name="T4" fmla="*/ 476 w 1188"/>
                  <a:gd name="T5" fmla="*/ 307 h 1874"/>
                  <a:gd name="T6" fmla="*/ 433 w 1188"/>
                  <a:gd name="T7" fmla="*/ 311 h 1874"/>
                  <a:gd name="T8" fmla="*/ 381 w 1188"/>
                  <a:gd name="T9" fmla="*/ 340 h 1874"/>
                  <a:gd name="T10" fmla="*/ 373 w 1188"/>
                  <a:gd name="T11" fmla="*/ 340 h 1874"/>
                  <a:gd name="T12" fmla="*/ 420 w 1188"/>
                  <a:gd name="T13" fmla="*/ 280 h 1874"/>
                  <a:gd name="T14" fmla="*/ 431 w 1188"/>
                  <a:gd name="T15" fmla="*/ 216 h 1874"/>
                  <a:gd name="T16" fmla="*/ 407 w 1188"/>
                  <a:gd name="T17" fmla="*/ 142 h 1874"/>
                  <a:gd name="T18" fmla="*/ 359 w 1188"/>
                  <a:gd name="T19" fmla="*/ 125 h 1874"/>
                  <a:gd name="T20" fmla="*/ 312 w 1188"/>
                  <a:gd name="T21" fmla="*/ 96 h 1874"/>
                  <a:gd name="T22" fmla="*/ 272 w 1188"/>
                  <a:gd name="T23" fmla="*/ 27 h 1874"/>
                  <a:gd name="T24" fmla="*/ 268 w 1188"/>
                  <a:gd name="T25" fmla="*/ 0 h 1874"/>
                  <a:gd name="T26" fmla="*/ 253 w 1188"/>
                  <a:gd name="T27" fmla="*/ 60 h 1874"/>
                  <a:gd name="T28" fmla="*/ 205 w 1188"/>
                  <a:gd name="T29" fmla="*/ 112 h 1874"/>
                  <a:gd name="T30" fmla="*/ 146 w 1188"/>
                  <a:gd name="T31" fmla="*/ 136 h 1874"/>
                  <a:gd name="T32" fmla="*/ 114 w 1188"/>
                  <a:gd name="T33" fmla="*/ 181 h 1874"/>
                  <a:gd name="T34" fmla="*/ 106 w 1188"/>
                  <a:gd name="T35" fmla="*/ 252 h 1874"/>
                  <a:gd name="T36" fmla="*/ 145 w 1188"/>
                  <a:gd name="T37" fmla="*/ 315 h 1874"/>
                  <a:gd name="T38" fmla="*/ 161 w 1188"/>
                  <a:gd name="T39" fmla="*/ 343 h 1874"/>
                  <a:gd name="T40" fmla="*/ 130 w 1188"/>
                  <a:gd name="T41" fmla="*/ 323 h 1874"/>
                  <a:gd name="T42" fmla="*/ 79 w 1188"/>
                  <a:gd name="T43" fmla="*/ 305 h 1874"/>
                  <a:gd name="T44" fmla="*/ 50 w 1188"/>
                  <a:gd name="T45" fmla="*/ 314 h 1874"/>
                  <a:gd name="T46" fmla="*/ 38 w 1188"/>
                  <a:gd name="T47" fmla="*/ 325 h 1874"/>
                  <a:gd name="T48" fmla="*/ 8 w 1188"/>
                  <a:gd name="T49" fmla="*/ 298 h 1874"/>
                  <a:gd name="T50" fmla="*/ 3 w 1188"/>
                  <a:gd name="T51" fmla="*/ 295 h 1874"/>
                  <a:gd name="T52" fmla="*/ 2 w 1188"/>
                  <a:gd name="T53" fmla="*/ 378 h 1874"/>
                  <a:gd name="T54" fmla="*/ 24 w 1188"/>
                  <a:gd name="T55" fmla="*/ 409 h 1874"/>
                  <a:gd name="T56" fmla="*/ 53 w 1188"/>
                  <a:gd name="T57" fmla="*/ 421 h 1874"/>
                  <a:gd name="T58" fmla="*/ 91 w 1188"/>
                  <a:gd name="T59" fmla="*/ 451 h 1874"/>
                  <a:gd name="T60" fmla="*/ 94 w 1188"/>
                  <a:gd name="T61" fmla="*/ 484 h 1874"/>
                  <a:gd name="T62" fmla="*/ 70 w 1188"/>
                  <a:gd name="T63" fmla="*/ 514 h 1874"/>
                  <a:gd name="T64" fmla="*/ 81 w 1188"/>
                  <a:gd name="T65" fmla="*/ 526 h 1874"/>
                  <a:gd name="T66" fmla="*/ 153 w 1188"/>
                  <a:gd name="T67" fmla="*/ 551 h 1874"/>
                  <a:gd name="T68" fmla="*/ 203 w 1188"/>
                  <a:gd name="T69" fmla="*/ 551 h 1874"/>
                  <a:gd name="T70" fmla="*/ 253 w 1188"/>
                  <a:gd name="T71" fmla="*/ 531 h 1874"/>
                  <a:gd name="T72" fmla="*/ 245 w 1188"/>
                  <a:gd name="T73" fmla="*/ 648 h 1874"/>
                  <a:gd name="T74" fmla="*/ 215 w 1188"/>
                  <a:gd name="T75" fmla="*/ 725 h 1874"/>
                  <a:gd name="T76" fmla="*/ 197 w 1188"/>
                  <a:gd name="T77" fmla="*/ 739 h 1874"/>
                  <a:gd name="T78" fmla="*/ 204 w 1188"/>
                  <a:gd name="T79" fmla="*/ 748 h 1874"/>
                  <a:gd name="T80" fmla="*/ 239 w 1188"/>
                  <a:gd name="T81" fmla="*/ 746 h 1874"/>
                  <a:gd name="T82" fmla="*/ 251 w 1188"/>
                  <a:gd name="T83" fmla="*/ 743 h 1874"/>
                  <a:gd name="T84" fmla="*/ 270 w 1188"/>
                  <a:gd name="T85" fmla="*/ 694 h 1874"/>
                  <a:gd name="T86" fmla="*/ 287 w 1188"/>
                  <a:gd name="T87" fmla="*/ 532 h 1874"/>
                  <a:gd name="T88" fmla="*/ 345 w 1188"/>
                  <a:gd name="T89" fmla="*/ 554 h 1874"/>
                  <a:gd name="T90" fmla="*/ 392 w 1188"/>
                  <a:gd name="T91" fmla="*/ 547 h 1874"/>
                  <a:gd name="T92" fmla="*/ 467 w 1188"/>
                  <a:gd name="T93" fmla="*/ 526 h 1874"/>
                  <a:gd name="T94" fmla="*/ 461 w 1188"/>
                  <a:gd name="T95" fmla="*/ 509 h 1874"/>
                  <a:gd name="T96" fmla="*/ 441 w 1188"/>
                  <a:gd name="T97" fmla="*/ 479 h 1874"/>
                  <a:gd name="T98" fmla="*/ 451 w 1188"/>
                  <a:gd name="T99" fmla="*/ 444 h 1874"/>
                  <a:gd name="T100" fmla="*/ 489 w 1188"/>
                  <a:gd name="T101" fmla="*/ 420 h 1874"/>
                  <a:gd name="T102" fmla="*/ 520 w 1188"/>
                  <a:gd name="T103" fmla="*/ 404 h 1874"/>
                  <a:gd name="T104" fmla="*/ 537 w 1188"/>
                  <a:gd name="T105" fmla="*/ 369 h 1874"/>
                  <a:gd name="T106" fmla="*/ 533 w 1188"/>
                  <a:gd name="T107" fmla="*/ 291 h 18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rgbClr val="ED4600">
                  <a:alpha val="509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Freeform 5"/>
              <p:cNvSpPr>
                <a:spLocks noChangeArrowheads="1"/>
              </p:cNvSpPr>
              <p:nvPr/>
            </p:nvSpPr>
            <p:spPr bwMode="auto">
              <a:xfrm rot="-9780000">
                <a:off x="5007" y="506"/>
                <a:ext cx="688" cy="609"/>
              </a:xfrm>
              <a:custGeom>
                <a:avLst/>
                <a:gdLst>
                  <a:gd name="T0" fmla="*/ 467 w 1884"/>
                  <a:gd name="T1" fmla="*/ 283 h 1882"/>
                  <a:gd name="T2" fmla="*/ 417 w 1884"/>
                  <a:gd name="T3" fmla="*/ 315 h 1882"/>
                  <a:gd name="T4" fmla="*/ 420 w 1884"/>
                  <a:gd name="T5" fmla="*/ 305 h 1882"/>
                  <a:gd name="T6" fmla="*/ 437 w 1884"/>
                  <a:gd name="T7" fmla="*/ 269 h 1882"/>
                  <a:gd name="T8" fmla="*/ 436 w 1884"/>
                  <a:gd name="T9" fmla="*/ 191 h 1882"/>
                  <a:gd name="T10" fmla="*/ 421 w 1884"/>
                  <a:gd name="T11" fmla="*/ 119 h 1882"/>
                  <a:gd name="T12" fmla="*/ 372 w 1884"/>
                  <a:gd name="T13" fmla="*/ 48 h 1882"/>
                  <a:gd name="T14" fmla="*/ 350 w 1884"/>
                  <a:gd name="T15" fmla="*/ 20 h 1882"/>
                  <a:gd name="T16" fmla="*/ 344 w 1884"/>
                  <a:gd name="T17" fmla="*/ 0 h 1882"/>
                  <a:gd name="T18" fmla="*/ 340 w 1884"/>
                  <a:gd name="T19" fmla="*/ 14 h 1882"/>
                  <a:gd name="T20" fmla="*/ 323 w 1884"/>
                  <a:gd name="T21" fmla="*/ 39 h 1882"/>
                  <a:gd name="T22" fmla="*/ 270 w 1884"/>
                  <a:gd name="T23" fmla="*/ 112 h 1882"/>
                  <a:gd name="T24" fmla="*/ 256 w 1884"/>
                  <a:gd name="T25" fmla="*/ 167 h 1882"/>
                  <a:gd name="T26" fmla="*/ 248 w 1884"/>
                  <a:gd name="T27" fmla="*/ 257 h 1882"/>
                  <a:gd name="T28" fmla="*/ 264 w 1884"/>
                  <a:gd name="T29" fmla="*/ 301 h 1882"/>
                  <a:gd name="T30" fmla="*/ 272 w 1884"/>
                  <a:gd name="T31" fmla="*/ 315 h 1882"/>
                  <a:gd name="T32" fmla="*/ 232 w 1884"/>
                  <a:gd name="T33" fmla="*/ 290 h 1882"/>
                  <a:gd name="T34" fmla="*/ 184 w 1884"/>
                  <a:gd name="T35" fmla="*/ 267 h 1882"/>
                  <a:gd name="T36" fmla="*/ 43 w 1884"/>
                  <a:gd name="T37" fmla="*/ 257 h 1882"/>
                  <a:gd name="T38" fmla="*/ 26 w 1884"/>
                  <a:gd name="T39" fmla="*/ 271 h 1882"/>
                  <a:gd name="T40" fmla="*/ 85 w 1884"/>
                  <a:gd name="T41" fmla="*/ 319 h 1882"/>
                  <a:gd name="T42" fmla="*/ 155 w 1884"/>
                  <a:gd name="T43" fmla="*/ 386 h 1882"/>
                  <a:gd name="T44" fmla="*/ 222 w 1884"/>
                  <a:gd name="T45" fmla="*/ 410 h 1882"/>
                  <a:gd name="T46" fmla="*/ 255 w 1884"/>
                  <a:gd name="T47" fmla="*/ 404 h 1882"/>
                  <a:gd name="T48" fmla="*/ 259 w 1884"/>
                  <a:gd name="T49" fmla="*/ 410 h 1882"/>
                  <a:gd name="T50" fmla="*/ 204 w 1884"/>
                  <a:gd name="T51" fmla="*/ 447 h 1882"/>
                  <a:gd name="T52" fmla="*/ 152 w 1884"/>
                  <a:gd name="T53" fmla="*/ 505 h 1882"/>
                  <a:gd name="T54" fmla="*/ 168 w 1884"/>
                  <a:gd name="T55" fmla="*/ 529 h 1882"/>
                  <a:gd name="T56" fmla="*/ 229 w 1884"/>
                  <a:gd name="T57" fmla="*/ 514 h 1882"/>
                  <a:gd name="T58" fmla="*/ 275 w 1884"/>
                  <a:gd name="T59" fmla="*/ 491 h 1882"/>
                  <a:gd name="T60" fmla="*/ 286 w 1884"/>
                  <a:gd name="T61" fmla="*/ 510 h 1882"/>
                  <a:gd name="T62" fmla="*/ 298 w 1884"/>
                  <a:gd name="T63" fmla="*/ 505 h 1882"/>
                  <a:gd name="T64" fmla="*/ 313 w 1884"/>
                  <a:gd name="T65" fmla="*/ 460 h 1882"/>
                  <a:gd name="T66" fmla="*/ 330 w 1884"/>
                  <a:gd name="T67" fmla="*/ 443 h 1882"/>
                  <a:gd name="T68" fmla="*/ 321 w 1884"/>
                  <a:gd name="T69" fmla="*/ 538 h 1882"/>
                  <a:gd name="T70" fmla="*/ 296 w 1884"/>
                  <a:gd name="T71" fmla="*/ 590 h 1882"/>
                  <a:gd name="T72" fmla="*/ 285 w 1884"/>
                  <a:gd name="T73" fmla="*/ 600 h 1882"/>
                  <a:gd name="T74" fmla="*/ 294 w 1884"/>
                  <a:gd name="T75" fmla="*/ 607 h 1882"/>
                  <a:gd name="T76" fmla="*/ 319 w 1884"/>
                  <a:gd name="T77" fmla="*/ 604 h 1882"/>
                  <a:gd name="T78" fmla="*/ 330 w 1884"/>
                  <a:gd name="T79" fmla="*/ 601 h 1882"/>
                  <a:gd name="T80" fmla="*/ 348 w 1884"/>
                  <a:gd name="T81" fmla="*/ 544 h 1882"/>
                  <a:gd name="T82" fmla="*/ 361 w 1884"/>
                  <a:gd name="T83" fmla="*/ 434 h 1882"/>
                  <a:gd name="T84" fmla="*/ 388 w 1884"/>
                  <a:gd name="T85" fmla="*/ 501 h 1882"/>
                  <a:gd name="T86" fmla="*/ 396 w 1884"/>
                  <a:gd name="T87" fmla="*/ 509 h 1882"/>
                  <a:gd name="T88" fmla="*/ 406 w 1884"/>
                  <a:gd name="T89" fmla="*/ 507 h 1882"/>
                  <a:gd name="T90" fmla="*/ 424 w 1884"/>
                  <a:gd name="T91" fmla="*/ 495 h 1882"/>
                  <a:gd name="T92" fmla="*/ 491 w 1884"/>
                  <a:gd name="T93" fmla="*/ 524 h 1882"/>
                  <a:gd name="T94" fmla="*/ 547 w 1884"/>
                  <a:gd name="T95" fmla="*/ 530 h 1882"/>
                  <a:gd name="T96" fmla="*/ 512 w 1884"/>
                  <a:gd name="T97" fmla="*/ 473 h 1882"/>
                  <a:gd name="T98" fmla="*/ 449 w 1884"/>
                  <a:gd name="T99" fmla="*/ 423 h 1882"/>
                  <a:gd name="T100" fmla="*/ 425 w 1884"/>
                  <a:gd name="T101" fmla="*/ 405 h 1882"/>
                  <a:gd name="T102" fmla="*/ 444 w 1884"/>
                  <a:gd name="T103" fmla="*/ 408 h 1882"/>
                  <a:gd name="T104" fmla="*/ 496 w 1884"/>
                  <a:gd name="T105" fmla="*/ 404 h 1882"/>
                  <a:gd name="T106" fmla="*/ 576 w 1884"/>
                  <a:gd name="T107" fmla="*/ 348 h 1882"/>
                  <a:gd name="T108" fmla="*/ 637 w 1884"/>
                  <a:gd name="T109" fmla="*/ 289 h 1882"/>
                  <a:gd name="T110" fmla="*/ 687 w 1884"/>
                  <a:gd name="T111" fmla="*/ 260 h 1882"/>
                  <a:gd name="T112" fmla="*/ 558 w 1884"/>
                  <a:gd name="T113" fmla="*/ 258 h 18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rgbClr val="ED4600">
                  <a:alpha val="509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3" name="Freeform 6"/>
              <p:cNvSpPr>
                <a:spLocks noChangeArrowheads="1"/>
              </p:cNvSpPr>
              <p:nvPr/>
            </p:nvSpPr>
            <p:spPr bwMode="auto">
              <a:xfrm rot="6240000">
                <a:off x="4710" y="1057"/>
                <a:ext cx="368" cy="773"/>
              </a:xfrm>
              <a:custGeom>
                <a:avLst/>
                <a:gdLst>
                  <a:gd name="T0" fmla="*/ 332 w 574"/>
                  <a:gd name="T1" fmla="*/ 266 h 1358"/>
                  <a:gd name="T2" fmla="*/ 299 w 574"/>
                  <a:gd name="T3" fmla="*/ 204 h 1358"/>
                  <a:gd name="T4" fmla="*/ 265 w 574"/>
                  <a:gd name="T5" fmla="*/ 135 h 1358"/>
                  <a:gd name="T6" fmla="*/ 253 w 574"/>
                  <a:gd name="T7" fmla="*/ 101 h 1358"/>
                  <a:gd name="T8" fmla="*/ 245 w 574"/>
                  <a:gd name="T9" fmla="*/ 66 h 1358"/>
                  <a:gd name="T10" fmla="*/ 245 w 574"/>
                  <a:gd name="T11" fmla="*/ 32 h 1358"/>
                  <a:gd name="T12" fmla="*/ 254 w 574"/>
                  <a:gd name="T13" fmla="*/ 0 h 1358"/>
                  <a:gd name="T14" fmla="*/ 233 w 574"/>
                  <a:gd name="T15" fmla="*/ 17 h 1358"/>
                  <a:gd name="T16" fmla="*/ 183 w 574"/>
                  <a:gd name="T17" fmla="*/ 65 h 1358"/>
                  <a:gd name="T18" fmla="*/ 135 w 574"/>
                  <a:gd name="T19" fmla="*/ 116 h 1358"/>
                  <a:gd name="T20" fmla="*/ 101 w 574"/>
                  <a:gd name="T21" fmla="*/ 156 h 1358"/>
                  <a:gd name="T22" fmla="*/ 71 w 574"/>
                  <a:gd name="T23" fmla="*/ 200 h 1358"/>
                  <a:gd name="T24" fmla="*/ 42 w 574"/>
                  <a:gd name="T25" fmla="*/ 248 h 1358"/>
                  <a:gd name="T26" fmla="*/ 21 w 574"/>
                  <a:gd name="T27" fmla="*/ 297 h 1358"/>
                  <a:gd name="T28" fmla="*/ 5 w 574"/>
                  <a:gd name="T29" fmla="*/ 350 h 1358"/>
                  <a:gd name="T30" fmla="*/ 0 w 574"/>
                  <a:gd name="T31" fmla="*/ 401 h 1358"/>
                  <a:gd name="T32" fmla="*/ 3 w 574"/>
                  <a:gd name="T33" fmla="*/ 427 h 1358"/>
                  <a:gd name="T34" fmla="*/ 6 w 574"/>
                  <a:gd name="T35" fmla="*/ 453 h 1358"/>
                  <a:gd name="T36" fmla="*/ 15 w 574"/>
                  <a:gd name="T37" fmla="*/ 479 h 1358"/>
                  <a:gd name="T38" fmla="*/ 27 w 574"/>
                  <a:gd name="T39" fmla="*/ 504 h 1358"/>
                  <a:gd name="T40" fmla="*/ 44 w 574"/>
                  <a:gd name="T41" fmla="*/ 529 h 1358"/>
                  <a:gd name="T42" fmla="*/ 64 w 574"/>
                  <a:gd name="T43" fmla="*/ 554 h 1358"/>
                  <a:gd name="T44" fmla="*/ 88 w 574"/>
                  <a:gd name="T45" fmla="*/ 578 h 1358"/>
                  <a:gd name="T46" fmla="*/ 118 w 574"/>
                  <a:gd name="T47" fmla="*/ 601 h 1358"/>
                  <a:gd name="T48" fmla="*/ 153 w 574"/>
                  <a:gd name="T49" fmla="*/ 624 h 1358"/>
                  <a:gd name="T50" fmla="*/ 149 w 574"/>
                  <a:gd name="T51" fmla="*/ 643 h 1358"/>
                  <a:gd name="T52" fmla="*/ 136 w 574"/>
                  <a:gd name="T53" fmla="*/ 683 h 1358"/>
                  <a:gd name="T54" fmla="*/ 121 w 574"/>
                  <a:gd name="T55" fmla="*/ 721 h 1358"/>
                  <a:gd name="T56" fmla="*/ 104 w 574"/>
                  <a:gd name="T57" fmla="*/ 743 h 1358"/>
                  <a:gd name="T58" fmla="*/ 91 w 574"/>
                  <a:gd name="T59" fmla="*/ 754 h 1358"/>
                  <a:gd name="T60" fmla="*/ 85 w 574"/>
                  <a:gd name="T61" fmla="*/ 757 h 1358"/>
                  <a:gd name="T62" fmla="*/ 81 w 574"/>
                  <a:gd name="T63" fmla="*/ 759 h 1358"/>
                  <a:gd name="T64" fmla="*/ 83 w 574"/>
                  <a:gd name="T65" fmla="*/ 765 h 1358"/>
                  <a:gd name="T66" fmla="*/ 86 w 574"/>
                  <a:gd name="T67" fmla="*/ 767 h 1358"/>
                  <a:gd name="T68" fmla="*/ 99 w 574"/>
                  <a:gd name="T69" fmla="*/ 773 h 1358"/>
                  <a:gd name="T70" fmla="*/ 110 w 574"/>
                  <a:gd name="T71" fmla="*/ 773 h 1358"/>
                  <a:gd name="T72" fmla="*/ 118 w 574"/>
                  <a:gd name="T73" fmla="*/ 771 h 1358"/>
                  <a:gd name="T74" fmla="*/ 124 w 574"/>
                  <a:gd name="T75" fmla="*/ 770 h 1358"/>
                  <a:gd name="T76" fmla="*/ 132 w 574"/>
                  <a:gd name="T77" fmla="*/ 765 h 1358"/>
                  <a:gd name="T78" fmla="*/ 137 w 574"/>
                  <a:gd name="T79" fmla="*/ 757 h 1358"/>
                  <a:gd name="T80" fmla="*/ 149 w 574"/>
                  <a:gd name="T81" fmla="*/ 734 h 1358"/>
                  <a:gd name="T82" fmla="*/ 168 w 574"/>
                  <a:gd name="T83" fmla="*/ 680 h 1358"/>
                  <a:gd name="T84" fmla="*/ 181 w 574"/>
                  <a:gd name="T85" fmla="*/ 627 h 1358"/>
                  <a:gd name="T86" fmla="*/ 204 w 574"/>
                  <a:gd name="T87" fmla="*/ 626 h 1358"/>
                  <a:gd name="T88" fmla="*/ 231 w 574"/>
                  <a:gd name="T89" fmla="*/ 622 h 1358"/>
                  <a:gd name="T90" fmla="*/ 259 w 574"/>
                  <a:gd name="T91" fmla="*/ 611 h 1358"/>
                  <a:gd name="T92" fmla="*/ 289 w 574"/>
                  <a:gd name="T93" fmla="*/ 594 h 1358"/>
                  <a:gd name="T94" fmla="*/ 315 w 574"/>
                  <a:gd name="T95" fmla="*/ 568 h 1358"/>
                  <a:gd name="T96" fmla="*/ 339 w 574"/>
                  <a:gd name="T97" fmla="*/ 532 h 1358"/>
                  <a:gd name="T98" fmla="*/ 356 w 574"/>
                  <a:gd name="T99" fmla="*/ 482 h 1358"/>
                  <a:gd name="T100" fmla="*/ 368 w 574"/>
                  <a:gd name="T101" fmla="*/ 419 h 1358"/>
                  <a:gd name="T102" fmla="*/ 368 w 574"/>
                  <a:gd name="T103" fmla="*/ 405 h 1358"/>
                  <a:gd name="T104" fmla="*/ 364 w 574"/>
                  <a:gd name="T105" fmla="*/ 371 h 1358"/>
                  <a:gd name="T106" fmla="*/ 354 w 574"/>
                  <a:gd name="T107" fmla="*/ 322 h 1358"/>
                  <a:gd name="T108" fmla="*/ 339 w 574"/>
                  <a:gd name="T109" fmla="*/ 281 h 1358"/>
                  <a:gd name="T110" fmla="*/ 332 w 574"/>
                  <a:gd name="T111" fmla="*/ 266 h 13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rgbClr val="ED4600">
                  <a:alpha val="509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" name="Freeform 7"/>
              <p:cNvSpPr>
                <a:spLocks noChangeArrowheads="1"/>
              </p:cNvSpPr>
              <p:nvPr/>
            </p:nvSpPr>
            <p:spPr bwMode="auto">
              <a:xfrm rot="6540000">
                <a:off x="5143" y="2982"/>
                <a:ext cx="552" cy="749"/>
              </a:xfrm>
              <a:custGeom>
                <a:avLst/>
                <a:gdLst>
                  <a:gd name="T0" fmla="*/ 551 w 944"/>
                  <a:gd name="T1" fmla="*/ 337 h 1444"/>
                  <a:gd name="T2" fmla="*/ 545 w 944"/>
                  <a:gd name="T3" fmla="*/ 293 h 1444"/>
                  <a:gd name="T4" fmla="*/ 530 w 944"/>
                  <a:gd name="T5" fmla="*/ 286 h 1444"/>
                  <a:gd name="T6" fmla="*/ 440 w 944"/>
                  <a:gd name="T7" fmla="*/ 309 h 1444"/>
                  <a:gd name="T8" fmla="*/ 413 w 944"/>
                  <a:gd name="T9" fmla="*/ 321 h 1444"/>
                  <a:gd name="T10" fmla="*/ 382 w 944"/>
                  <a:gd name="T11" fmla="*/ 342 h 1444"/>
                  <a:gd name="T12" fmla="*/ 380 w 944"/>
                  <a:gd name="T13" fmla="*/ 339 h 1444"/>
                  <a:gd name="T14" fmla="*/ 435 w 944"/>
                  <a:gd name="T15" fmla="*/ 262 h 1444"/>
                  <a:gd name="T16" fmla="*/ 435 w 944"/>
                  <a:gd name="T17" fmla="*/ 202 h 1444"/>
                  <a:gd name="T18" fmla="*/ 410 w 944"/>
                  <a:gd name="T19" fmla="*/ 137 h 1444"/>
                  <a:gd name="T20" fmla="*/ 347 w 944"/>
                  <a:gd name="T21" fmla="*/ 116 h 1444"/>
                  <a:gd name="T22" fmla="*/ 291 w 944"/>
                  <a:gd name="T23" fmla="*/ 60 h 1444"/>
                  <a:gd name="T24" fmla="*/ 276 w 944"/>
                  <a:gd name="T25" fmla="*/ 4 h 1444"/>
                  <a:gd name="T26" fmla="*/ 275 w 944"/>
                  <a:gd name="T27" fmla="*/ 4 h 1444"/>
                  <a:gd name="T28" fmla="*/ 260 w 944"/>
                  <a:gd name="T29" fmla="*/ 60 h 1444"/>
                  <a:gd name="T30" fmla="*/ 205 w 944"/>
                  <a:gd name="T31" fmla="*/ 116 h 1444"/>
                  <a:gd name="T32" fmla="*/ 140 w 944"/>
                  <a:gd name="T33" fmla="*/ 137 h 1444"/>
                  <a:gd name="T34" fmla="*/ 116 w 944"/>
                  <a:gd name="T35" fmla="*/ 202 h 1444"/>
                  <a:gd name="T36" fmla="*/ 116 w 944"/>
                  <a:gd name="T37" fmla="*/ 262 h 1444"/>
                  <a:gd name="T38" fmla="*/ 171 w 944"/>
                  <a:gd name="T39" fmla="*/ 339 h 1444"/>
                  <a:gd name="T40" fmla="*/ 168 w 944"/>
                  <a:gd name="T41" fmla="*/ 342 h 1444"/>
                  <a:gd name="T42" fmla="*/ 140 w 944"/>
                  <a:gd name="T43" fmla="*/ 323 h 1444"/>
                  <a:gd name="T44" fmla="*/ 105 w 944"/>
                  <a:gd name="T45" fmla="*/ 307 h 1444"/>
                  <a:gd name="T46" fmla="*/ 18 w 944"/>
                  <a:gd name="T47" fmla="*/ 286 h 1444"/>
                  <a:gd name="T48" fmla="*/ 5 w 944"/>
                  <a:gd name="T49" fmla="*/ 299 h 1444"/>
                  <a:gd name="T50" fmla="*/ 5 w 944"/>
                  <a:gd name="T51" fmla="*/ 359 h 1444"/>
                  <a:gd name="T52" fmla="*/ 13 w 944"/>
                  <a:gd name="T53" fmla="*/ 384 h 1444"/>
                  <a:gd name="T54" fmla="*/ 30 w 944"/>
                  <a:gd name="T55" fmla="*/ 406 h 1444"/>
                  <a:gd name="T56" fmla="*/ 51 w 944"/>
                  <a:gd name="T57" fmla="*/ 417 h 1444"/>
                  <a:gd name="T58" fmla="*/ 88 w 944"/>
                  <a:gd name="T59" fmla="*/ 436 h 1444"/>
                  <a:gd name="T60" fmla="*/ 104 w 944"/>
                  <a:gd name="T61" fmla="*/ 473 h 1444"/>
                  <a:gd name="T62" fmla="*/ 62 w 944"/>
                  <a:gd name="T63" fmla="*/ 523 h 1444"/>
                  <a:gd name="T64" fmla="*/ 102 w 944"/>
                  <a:gd name="T65" fmla="*/ 527 h 1444"/>
                  <a:gd name="T66" fmla="*/ 160 w 944"/>
                  <a:gd name="T67" fmla="*/ 548 h 1444"/>
                  <a:gd name="T68" fmla="*/ 202 w 944"/>
                  <a:gd name="T69" fmla="*/ 551 h 1444"/>
                  <a:gd name="T70" fmla="*/ 260 w 944"/>
                  <a:gd name="T71" fmla="*/ 529 h 1444"/>
                  <a:gd name="T72" fmla="*/ 251 w 944"/>
                  <a:gd name="T73" fmla="*/ 646 h 1444"/>
                  <a:gd name="T74" fmla="*/ 226 w 944"/>
                  <a:gd name="T75" fmla="*/ 717 h 1444"/>
                  <a:gd name="T76" fmla="*/ 206 w 944"/>
                  <a:gd name="T77" fmla="*/ 734 h 1444"/>
                  <a:gd name="T78" fmla="*/ 207 w 944"/>
                  <a:gd name="T79" fmla="*/ 743 h 1444"/>
                  <a:gd name="T80" fmla="*/ 226 w 944"/>
                  <a:gd name="T81" fmla="*/ 749 h 1444"/>
                  <a:gd name="T82" fmla="*/ 250 w 944"/>
                  <a:gd name="T83" fmla="*/ 742 h 1444"/>
                  <a:gd name="T84" fmla="*/ 262 w 944"/>
                  <a:gd name="T85" fmla="*/ 736 h 1444"/>
                  <a:gd name="T86" fmla="*/ 285 w 944"/>
                  <a:gd name="T87" fmla="*/ 641 h 1444"/>
                  <a:gd name="T88" fmla="*/ 302 w 944"/>
                  <a:gd name="T89" fmla="*/ 534 h 1444"/>
                  <a:gd name="T90" fmla="*/ 360 w 944"/>
                  <a:gd name="T91" fmla="*/ 552 h 1444"/>
                  <a:gd name="T92" fmla="*/ 399 w 944"/>
                  <a:gd name="T93" fmla="*/ 545 h 1444"/>
                  <a:gd name="T94" fmla="*/ 462 w 944"/>
                  <a:gd name="T95" fmla="*/ 525 h 1444"/>
                  <a:gd name="T96" fmla="*/ 474 w 944"/>
                  <a:gd name="T97" fmla="*/ 512 h 1444"/>
                  <a:gd name="T98" fmla="*/ 447 w 944"/>
                  <a:gd name="T99" fmla="*/ 465 h 1444"/>
                  <a:gd name="T100" fmla="*/ 470 w 944"/>
                  <a:gd name="T101" fmla="*/ 431 h 1444"/>
                  <a:gd name="T102" fmla="*/ 508 w 944"/>
                  <a:gd name="T103" fmla="*/ 414 h 1444"/>
                  <a:gd name="T104" fmla="*/ 527 w 944"/>
                  <a:gd name="T105" fmla="*/ 400 h 1444"/>
                  <a:gd name="T106" fmla="*/ 540 w 944"/>
                  <a:gd name="T107" fmla="*/ 380 h 14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rgbClr val="ED4600">
                  <a:alpha val="509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Freeform 8"/>
              <p:cNvSpPr>
                <a:spLocks noChangeArrowheads="1"/>
              </p:cNvSpPr>
              <p:nvPr/>
            </p:nvSpPr>
            <p:spPr bwMode="auto">
              <a:xfrm rot="7620000">
                <a:off x="4799" y="3290"/>
                <a:ext cx="514" cy="873"/>
              </a:xfrm>
              <a:custGeom>
                <a:avLst/>
                <a:gdLst>
                  <a:gd name="T0" fmla="*/ 484 w 898"/>
                  <a:gd name="T1" fmla="*/ 256 h 1720"/>
                  <a:gd name="T2" fmla="*/ 437 w 898"/>
                  <a:gd name="T3" fmla="*/ 265 h 1720"/>
                  <a:gd name="T4" fmla="*/ 402 w 898"/>
                  <a:gd name="T5" fmla="*/ 254 h 1720"/>
                  <a:gd name="T6" fmla="*/ 378 w 898"/>
                  <a:gd name="T7" fmla="*/ 229 h 1720"/>
                  <a:gd name="T8" fmla="*/ 355 w 898"/>
                  <a:gd name="T9" fmla="*/ 165 h 1720"/>
                  <a:gd name="T10" fmla="*/ 350 w 898"/>
                  <a:gd name="T11" fmla="*/ 118 h 1720"/>
                  <a:gd name="T12" fmla="*/ 318 w 898"/>
                  <a:gd name="T13" fmla="*/ 100 h 1720"/>
                  <a:gd name="T14" fmla="*/ 271 w 898"/>
                  <a:gd name="T15" fmla="*/ 49 h 1720"/>
                  <a:gd name="T16" fmla="*/ 242 w 898"/>
                  <a:gd name="T17" fmla="*/ 0 h 1720"/>
                  <a:gd name="T18" fmla="*/ 211 w 898"/>
                  <a:gd name="T19" fmla="*/ 58 h 1720"/>
                  <a:gd name="T20" fmla="*/ 172 w 898"/>
                  <a:gd name="T21" fmla="*/ 109 h 1720"/>
                  <a:gd name="T22" fmla="*/ 147 w 898"/>
                  <a:gd name="T23" fmla="*/ 124 h 1720"/>
                  <a:gd name="T24" fmla="*/ 147 w 898"/>
                  <a:gd name="T25" fmla="*/ 188 h 1720"/>
                  <a:gd name="T26" fmla="*/ 129 w 898"/>
                  <a:gd name="T27" fmla="*/ 246 h 1720"/>
                  <a:gd name="T28" fmla="*/ 105 w 898"/>
                  <a:gd name="T29" fmla="*/ 269 h 1720"/>
                  <a:gd name="T30" fmla="*/ 69 w 898"/>
                  <a:gd name="T31" fmla="*/ 279 h 1720"/>
                  <a:gd name="T32" fmla="*/ 16 w 898"/>
                  <a:gd name="T33" fmla="*/ 269 h 1720"/>
                  <a:gd name="T34" fmla="*/ 34 w 898"/>
                  <a:gd name="T35" fmla="*/ 306 h 1720"/>
                  <a:gd name="T36" fmla="*/ 95 w 898"/>
                  <a:gd name="T37" fmla="*/ 392 h 1720"/>
                  <a:gd name="T38" fmla="*/ 117 w 898"/>
                  <a:gd name="T39" fmla="*/ 444 h 1720"/>
                  <a:gd name="T40" fmla="*/ 111 w 898"/>
                  <a:gd name="T41" fmla="*/ 472 h 1720"/>
                  <a:gd name="T42" fmla="*/ 78 w 898"/>
                  <a:gd name="T43" fmla="*/ 481 h 1720"/>
                  <a:gd name="T44" fmla="*/ 29 w 898"/>
                  <a:gd name="T45" fmla="*/ 471 h 1720"/>
                  <a:gd name="T46" fmla="*/ 27 w 898"/>
                  <a:gd name="T47" fmla="*/ 489 h 1720"/>
                  <a:gd name="T48" fmla="*/ 42 w 898"/>
                  <a:gd name="T49" fmla="*/ 511 h 1720"/>
                  <a:gd name="T50" fmla="*/ 82 w 898"/>
                  <a:gd name="T51" fmla="*/ 539 h 1720"/>
                  <a:gd name="T52" fmla="*/ 166 w 898"/>
                  <a:gd name="T53" fmla="*/ 593 h 1720"/>
                  <a:gd name="T54" fmla="*/ 239 w 898"/>
                  <a:gd name="T55" fmla="*/ 659 h 1720"/>
                  <a:gd name="T56" fmla="*/ 271 w 898"/>
                  <a:gd name="T57" fmla="*/ 708 h 1720"/>
                  <a:gd name="T58" fmla="*/ 268 w 898"/>
                  <a:gd name="T59" fmla="*/ 768 h 1720"/>
                  <a:gd name="T60" fmla="*/ 251 w 898"/>
                  <a:gd name="T61" fmla="*/ 832 h 1720"/>
                  <a:gd name="T62" fmla="*/ 228 w 898"/>
                  <a:gd name="T63" fmla="*/ 860 h 1720"/>
                  <a:gd name="T64" fmla="*/ 226 w 898"/>
                  <a:gd name="T65" fmla="*/ 865 h 1720"/>
                  <a:gd name="T66" fmla="*/ 238 w 898"/>
                  <a:gd name="T67" fmla="*/ 872 h 1720"/>
                  <a:gd name="T68" fmla="*/ 261 w 898"/>
                  <a:gd name="T69" fmla="*/ 869 h 1720"/>
                  <a:gd name="T70" fmla="*/ 270 w 898"/>
                  <a:gd name="T71" fmla="*/ 866 h 1720"/>
                  <a:gd name="T72" fmla="*/ 282 w 898"/>
                  <a:gd name="T73" fmla="*/ 844 h 1720"/>
                  <a:gd name="T74" fmla="*/ 293 w 898"/>
                  <a:gd name="T75" fmla="*/ 776 h 1720"/>
                  <a:gd name="T76" fmla="*/ 307 w 898"/>
                  <a:gd name="T77" fmla="*/ 695 h 1720"/>
                  <a:gd name="T78" fmla="*/ 340 w 898"/>
                  <a:gd name="T79" fmla="*/ 641 h 1720"/>
                  <a:gd name="T80" fmla="*/ 414 w 898"/>
                  <a:gd name="T81" fmla="*/ 566 h 1720"/>
                  <a:gd name="T82" fmla="*/ 480 w 898"/>
                  <a:gd name="T83" fmla="*/ 515 h 1720"/>
                  <a:gd name="T84" fmla="*/ 506 w 898"/>
                  <a:gd name="T85" fmla="*/ 478 h 1720"/>
                  <a:gd name="T86" fmla="*/ 509 w 898"/>
                  <a:gd name="T87" fmla="*/ 449 h 1720"/>
                  <a:gd name="T88" fmla="*/ 500 w 898"/>
                  <a:gd name="T89" fmla="*/ 424 h 1720"/>
                  <a:gd name="T90" fmla="*/ 453 w 898"/>
                  <a:gd name="T91" fmla="*/ 440 h 1720"/>
                  <a:gd name="T92" fmla="*/ 419 w 898"/>
                  <a:gd name="T93" fmla="*/ 437 h 1720"/>
                  <a:gd name="T94" fmla="*/ 412 w 898"/>
                  <a:gd name="T95" fmla="*/ 413 h 1720"/>
                  <a:gd name="T96" fmla="*/ 430 w 898"/>
                  <a:gd name="T97" fmla="*/ 365 h 1720"/>
                  <a:gd name="T98" fmla="*/ 483 w 898"/>
                  <a:gd name="T99" fmla="*/ 282 h 17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rgbClr val="ED4600">
                  <a:alpha val="509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7" name="Group 9"/>
            <p:cNvGrpSpPr>
              <a:grpSpLocks/>
            </p:cNvGrpSpPr>
            <p:nvPr/>
          </p:nvGrpSpPr>
          <p:grpSpPr bwMode="auto">
            <a:xfrm>
              <a:off x="0" y="58"/>
              <a:ext cx="5759" cy="4261"/>
              <a:chOff x="0" y="58"/>
              <a:chExt cx="5759" cy="4261"/>
            </a:xfrm>
          </p:grpSpPr>
          <p:sp>
            <p:nvSpPr>
              <p:cNvPr id="2064" name="Freeform 10"/>
              <p:cNvSpPr>
                <a:spLocks noChangeArrowheads="1"/>
              </p:cNvSpPr>
              <p:nvPr/>
            </p:nvSpPr>
            <p:spPr bwMode="auto">
              <a:xfrm rot="-1680000">
                <a:off x="4864" y="2348"/>
                <a:ext cx="587" cy="612"/>
              </a:xfrm>
              <a:custGeom>
                <a:avLst/>
                <a:gdLst>
                  <a:gd name="T0" fmla="*/ 531 w 1356"/>
                  <a:gd name="T1" fmla="*/ 295 h 1412"/>
                  <a:gd name="T2" fmla="*/ 519 w 1356"/>
                  <a:gd name="T3" fmla="*/ 270 h 1412"/>
                  <a:gd name="T4" fmla="*/ 540 w 1356"/>
                  <a:gd name="T5" fmla="*/ 228 h 1412"/>
                  <a:gd name="T6" fmla="*/ 528 w 1356"/>
                  <a:gd name="T7" fmla="*/ 222 h 1412"/>
                  <a:gd name="T8" fmla="*/ 530 w 1356"/>
                  <a:gd name="T9" fmla="*/ 182 h 1412"/>
                  <a:gd name="T10" fmla="*/ 524 w 1356"/>
                  <a:gd name="T11" fmla="*/ 157 h 1412"/>
                  <a:gd name="T12" fmla="*/ 468 w 1356"/>
                  <a:gd name="T13" fmla="*/ 180 h 1412"/>
                  <a:gd name="T14" fmla="*/ 438 w 1356"/>
                  <a:gd name="T15" fmla="*/ 174 h 1412"/>
                  <a:gd name="T16" fmla="*/ 390 w 1356"/>
                  <a:gd name="T17" fmla="*/ 231 h 1412"/>
                  <a:gd name="T18" fmla="*/ 382 w 1356"/>
                  <a:gd name="T19" fmla="*/ 224 h 1412"/>
                  <a:gd name="T20" fmla="*/ 402 w 1356"/>
                  <a:gd name="T21" fmla="*/ 156 h 1412"/>
                  <a:gd name="T22" fmla="*/ 368 w 1356"/>
                  <a:gd name="T23" fmla="*/ 134 h 1412"/>
                  <a:gd name="T24" fmla="*/ 348 w 1356"/>
                  <a:gd name="T25" fmla="*/ 133 h 1412"/>
                  <a:gd name="T26" fmla="*/ 343 w 1356"/>
                  <a:gd name="T27" fmla="*/ 92 h 1412"/>
                  <a:gd name="T28" fmla="*/ 335 w 1356"/>
                  <a:gd name="T29" fmla="*/ 84 h 1412"/>
                  <a:gd name="T30" fmla="*/ 314 w 1356"/>
                  <a:gd name="T31" fmla="*/ 78 h 1412"/>
                  <a:gd name="T32" fmla="*/ 296 w 1356"/>
                  <a:gd name="T33" fmla="*/ 18 h 1412"/>
                  <a:gd name="T34" fmla="*/ 294 w 1356"/>
                  <a:gd name="T35" fmla="*/ 0 h 1412"/>
                  <a:gd name="T36" fmla="*/ 277 w 1356"/>
                  <a:gd name="T37" fmla="*/ 71 h 1412"/>
                  <a:gd name="T38" fmla="*/ 255 w 1356"/>
                  <a:gd name="T39" fmla="*/ 86 h 1412"/>
                  <a:gd name="T40" fmla="*/ 242 w 1356"/>
                  <a:gd name="T41" fmla="*/ 81 h 1412"/>
                  <a:gd name="T42" fmla="*/ 241 w 1356"/>
                  <a:gd name="T43" fmla="*/ 130 h 1412"/>
                  <a:gd name="T44" fmla="*/ 223 w 1356"/>
                  <a:gd name="T45" fmla="*/ 135 h 1412"/>
                  <a:gd name="T46" fmla="*/ 181 w 1356"/>
                  <a:gd name="T47" fmla="*/ 122 h 1412"/>
                  <a:gd name="T48" fmla="*/ 205 w 1356"/>
                  <a:gd name="T49" fmla="*/ 224 h 1412"/>
                  <a:gd name="T50" fmla="*/ 200 w 1356"/>
                  <a:gd name="T51" fmla="*/ 233 h 1412"/>
                  <a:gd name="T52" fmla="*/ 152 w 1356"/>
                  <a:gd name="T53" fmla="*/ 179 h 1412"/>
                  <a:gd name="T54" fmla="*/ 126 w 1356"/>
                  <a:gd name="T55" fmla="*/ 180 h 1412"/>
                  <a:gd name="T56" fmla="*/ 74 w 1356"/>
                  <a:gd name="T57" fmla="*/ 165 h 1412"/>
                  <a:gd name="T58" fmla="*/ 52 w 1356"/>
                  <a:gd name="T59" fmla="*/ 165 h 1412"/>
                  <a:gd name="T60" fmla="*/ 60 w 1356"/>
                  <a:gd name="T61" fmla="*/ 219 h 1412"/>
                  <a:gd name="T62" fmla="*/ 47 w 1356"/>
                  <a:gd name="T63" fmla="*/ 228 h 1412"/>
                  <a:gd name="T64" fmla="*/ 67 w 1356"/>
                  <a:gd name="T65" fmla="*/ 263 h 1412"/>
                  <a:gd name="T66" fmla="*/ 60 w 1356"/>
                  <a:gd name="T67" fmla="*/ 292 h 1412"/>
                  <a:gd name="T68" fmla="*/ 22 w 1356"/>
                  <a:gd name="T69" fmla="*/ 305 h 1412"/>
                  <a:gd name="T70" fmla="*/ 97 w 1356"/>
                  <a:gd name="T71" fmla="*/ 348 h 1412"/>
                  <a:gd name="T72" fmla="*/ 107 w 1356"/>
                  <a:gd name="T73" fmla="*/ 376 h 1412"/>
                  <a:gd name="T74" fmla="*/ 68 w 1356"/>
                  <a:gd name="T75" fmla="*/ 403 h 1412"/>
                  <a:gd name="T76" fmla="*/ 13 w 1356"/>
                  <a:gd name="T77" fmla="*/ 419 h 1412"/>
                  <a:gd name="T78" fmla="*/ 108 w 1356"/>
                  <a:gd name="T79" fmla="*/ 447 h 1412"/>
                  <a:gd name="T80" fmla="*/ 162 w 1356"/>
                  <a:gd name="T81" fmla="*/ 462 h 1412"/>
                  <a:gd name="T82" fmla="*/ 183 w 1356"/>
                  <a:gd name="T83" fmla="*/ 477 h 1412"/>
                  <a:gd name="T84" fmla="*/ 165 w 1356"/>
                  <a:gd name="T85" fmla="*/ 506 h 1412"/>
                  <a:gd name="T86" fmla="*/ 267 w 1356"/>
                  <a:gd name="T87" fmla="*/ 472 h 1412"/>
                  <a:gd name="T88" fmla="*/ 280 w 1356"/>
                  <a:gd name="T89" fmla="*/ 531 h 1412"/>
                  <a:gd name="T90" fmla="*/ 257 w 1356"/>
                  <a:gd name="T91" fmla="*/ 596 h 1412"/>
                  <a:gd name="T92" fmla="*/ 252 w 1356"/>
                  <a:gd name="T93" fmla="*/ 607 h 1412"/>
                  <a:gd name="T94" fmla="*/ 271 w 1356"/>
                  <a:gd name="T95" fmla="*/ 610 h 1412"/>
                  <a:gd name="T96" fmla="*/ 285 w 1356"/>
                  <a:gd name="T97" fmla="*/ 602 h 1412"/>
                  <a:gd name="T98" fmla="*/ 299 w 1356"/>
                  <a:gd name="T99" fmla="*/ 537 h 1412"/>
                  <a:gd name="T100" fmla="*/ 340 w 1356"/>
                  <a:gd name="T101" fmla="*/ 480 h 1412"/>
                  <a:gd name="T102" fmla="*/ 422 w 1356"/>
                  <a:gd name="T103" fmla="*/ 506 h 1412"/>
                  <a:gd name="T104" fmla="*/ 404 w 1356"/>
                  <a:gd name="T105" fmla="*/ 474 h 1412"/>
                  <a:gd name="T106" fmla="*/ 432 w 1356"/>
                  <a:gd name="T107" fmla="*/ 461 h 1412"/>
                  <a:gd name="T108" fmla="*/ 490 w 1356"/>
                  <a:gd name="T109" fmla="*/ 442 h 1412"/>
                  <a:gd name="T110" fmla="*/ 587 w 1356"/>
                  <a:gd name="T111" fmla="*/ 418 h 1412"/>
                  <a:gd name="T112" fmla="*/ 508 w 1356"/>
                  <a:gd name="T113" fmla="*/ 399 h 1412"/>
                  <a:gd name="T114" fmla="*/ 479 w 1356"/>
                  <a:gd name="T115" fmla="*/ 371 h 1412"/>
                  <a:gd name="T116" fmla="*/ 500 w 1356"/>
                  <a:gd name="T117" fmla="*/ 340 h 1412"/>
                  <a:gd name="T118" fmla="*/ 565 w 1356"/>
                  <a:gd name="T119" fmla="*/ 305 h 14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rgbClr val="ED4600">
                  <a:alpha val="7843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Freeform 11"/>
              <p:cNvSpPr>
                <a:spLocks noChangeArrowheads="1"/>
              </p:cNvSpPr>
              <p:nvPr/>
            </p:nvSpPr>
            <p:spPr bwMode="auto">
              <a:xfrm rot="-8760000">
                <a:off x="4355" y="3273"/>
                <a:ext cx="414" cy="793"/>
              </a:xfrm>
              <a:custGeom>
                <a:avLst/>
                <a:gdLst>
                  <a:gd name="T0" fmla="*/ 390 w 898"/>
                  <a:gd name="T1" fmla="*/ 232 h 1720"/>
                  <a:gd name="T2" fmla="*/ 352 w 898"/>
                  <a:gd name="T3" fmla="*/ 241 h 1720"/>
                  <a:gd name="T4" fmla="*/ 324 w 898"/>
                  <a:gd name="T5" fmla="*/ 231 h 1720"/>
                  <a:gd name="T6" fmla="*/ 304 w 898"/>
                  <a:gd name="T7" fmla="*/ 208 h 1720"/>
                  <a:gd name="T8" fmla="*/ 286 w 898"/>
                  <a:gd name="T9" fmla="*/ 150 h 1720"/>
                  <a:gd name="T10" fmla="*/ 282 w 898"/>
                  <a:gd name="T11" fmla="*/ 107 h 1720"/>
                  <a:gd name="T12" fmla="*/ 256 w 898"/>
                  <a:gd name="T13" fmla="*/ 91 h 1720"/>
                  <a:gd name="T14" fmla="*/ 219 w 898"/>
                  <a:gd name="T15" fmla="*/ 44 h 1720"/>
                  <a:gd name="T16" fmla="*/ 195 w 898"/>
                  <a:gd name="T17" fmla="*/ 0 h 1720"/>
                  <a:gd name="T18" fmla="*/ 170 w 898"/>
                  <a:gd name="T19" fmla="*/ 53 h 1720"/>
                  <a:gd name="T20" fmla="*/ 138 w 898"/>
                  <a:gd name="T21" fmla="*/ 99 h 1720"/>
                  <a:gd name="T22" fmla="*/ 118 w 898"/>
                  <a:gd name="T23" fmla="*/ 112 h 1720"/>
                  <a:gd name="T24" fmla="*/ 118 w 898"/>
                  <a:gd name="T25" fmla="*/ 171 h 1720"/>
                  <a:gd name="T26" fmla="*/ 104 w 898"/>
                  <a:gd name="T27" fmla="*/ 223 h 1720"/>
                  <a:gd name="T28" fmla="*/ 85 w 898"/>
                  <a:gd name="T29" fmla="*/ 244 h 1720"/>
                  <a:gd name="T30" fmla="*/ 55 w 898"/>
                  <a:gd name="T31" fmla="*/ 254 h 1720"/>
                  <a:gd name="T32" fmla="*/ 13 w 898"/>
                  <a:gd name="T33" fmla="*/ 244 h 1720"/>
                  <a:gd name="T34" fmla="*/ 28 w 898"/>
                  <a:gd name="T35" fmla="*/ 278 h 1720"/>
                  <a:gd name="T36" fmla="*/ 77 w 898"/>
                  <a:gd name="T37" fmla="*/ 356 h 1720"/>
                  <a:gd name="T38" fmla="*/ 94 w 898"/>
                  <a:gd name="T39" fmla="*/ 403 h 1720"/>
                  <a:gd name="T40" fmla="*/ 89 w 898"/>
                  <a:gd name="T41" fmla="*/ 429 h 1720"/>
                  <a:gd name="T42" fmla="*/ 63 w 898"/>
                  <a:gd name="T43" fmla="*/ 437 h 1720"/>
                  <a:gd name="T44" fmla="*/ 23 w 898"/>
                  <a:gd name="T45" fmla="*/ 428 h 1720"/>
                  <a:gd name="T46" fmla="*/ 22 w 898"/>
                  <a:gd name="T47" fmla="*/ 444 h 1720"/>
                  <a:gd name="T48" fmla="*/ 34 w 898"/>
                  <a:gd name="T49" fmla="*/ 464 h 1720"/>
                  <a:gd name="T50" fmla="*/ 66 w 898"/>
                  <a:gd name="T51" fmla="*/ 490 h 1720"/>
                  <a:gd name="T52" fmla="*/ 134 w 898"/>
                  <a:gd name="T53" fmla="*/ 539 h 1720"/>
                  <a:gd name="T54" fmla="*/ 193 w 898"/>
                  <a:gd name="T55" fmla="*/ 598 h 1720"/>
                  <a:gd name="T56" fmla="*/ 219 w 898"/>
                  <a:gd name="T57" fmla="*/ 643 h 1720"/>
                  <a:gd name="T58" fmla="*/ 216 w 898"/>
                  <a:gd name="T59" fmla="*/ 698 h 1720"/>
                  <a:gd name="T60" fmla="*/ 202 w 898"/>
                  <a:gd name="T61" fmla="*/ 756 h 1720"/>
                  <a:gd name="T62" fmla="*/ 183 w 898"/>
                  <a:gd name="T63" fmla="*/ 781 h 1720"/>
                  <a:gd name="T64" fmla="*/ 182 w 898"/>
                  <a:gd name="T65" fmla="*/ 786 h 1720"/>
                  <a:gd name="T66" fmla="*/ 192 w 898"/>
                  <a:gd name="T67" fmla="*/ 792 h 1720"/>
                  <a:gd name="T68" fmla="*/ 210 w 898"/>
                  <a:gd name="T69" fmla="*/ 789 h 1720"/>
                  <a:gd name="T70" fmla="*/ 218 w 898"/>
                  <a:gd name="T71" fmla="*/ 787 h 1720"/>
                  <a:gd name="T72" fmla="*/ 227 w 898"/>
                  <a:gd name="T73" fmla="*/ 766 h 1720"/>
                  <a:gd name="T74" fmla="*/ 236 w 898"/>
                  <a:gd name="T75" fmla="*/ 704 h 1720"/>
                  <a:gd name="T76" fmla="*/ 247 w 898"/>
                  <a:gd name="T77" fmla="*/ 632 h 1720"/>
                  <a:gd name="T78" fmla="*/ 274 w 898"/>
                  <a:gd name="T79" fmla="*/ 582 h 1720"/>
                  <a:gd name="T80" fmla="*/ 334 w 898"/>
                  <a:gd name="T81" fmla="*/ 515 h 1720"/>
                  <a:gd name="T82" fmla="*/ 386 w 898"/>
                  <a:gd name="T83" fmla="*/ 468 h 1720"/>
                  <a:gd name="T84" fmla="*/ 408 w 898"/>
                  <a:gd name="T85" fmla="*/ 434 h 1720"/>
                  <a:gd name="T86" fmla="*/ 410 w 898"/>
                  <a:gd name="T87" fmla="*/ 408 h 1720"/>
                  <a:gd name="T88" fmla="*/ 403 w 898"/>
                  <a:gd name="T89" fmla="*/ 385 h 1720"/>
                  <a:gd name="T90" fmla="*/ 365 w 898"/>
                  <a:gd name="T91" fmla="*/ 399 h 1720"/>
                  <a:gd name="T92" fmla="*/ 337 w 898"/>
                  <a:gd name="T93" fmla="*/ 397 h 1720"/>
                  <a:gd name="T94" fmla="*/ 332 w 898"/>
                  <a:gd name="T95" fmla="*/ 375 h 1720"/>
                  <a:gd name="T96" fmla="*/ 347 w 898"/>
                  <a:gd name="T97" fmla="*/ 332 h 1720"/>
                  <a:gd name="T98" fmla="*/ 389 w 898"/>
                  <a:gd name="T99" fmla="*/ 256 h 17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rgbClr val="ED4600">
                  <a:alpha val="7843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Freeform 12"/>
              <p:cNvSpPr>
                <a:spLocks noChangeArrowheads="1"/>
              </p:cNvSpPr>
              <p:nvPr/>
            </p:nvSpPr>
            <p:spPr bwMode="auto">
              <a:xfrm rot="1860000">
                <a:off x="4574" y="1548"/>
                <a:ext cx="515" cy="536"/>
              </a:xfrm>
              <a:custGeom>
                <a:avLst/>
                <a:gdLst>
                  <a:gd name="T0" fmla="*/ 466 w 1356"/>
                  <a:gd name="T1" fmla="*/ 258 h 1412"/>
                  <a:gd name="T2" fmla="*/ 455 w 1356"/>
                  <a:gd name="T3" fmla="*/ 236 h 1412"/>
                  <a:gd name="T4" fmla="*/ 474 w 1356"/>
                  <a:gd name="T5" fmla="*/ 200 h 1412"/>
                  <a:gd name="T6" fmla="*/ 463 w 1356"/>
                  <a:gd name="T7" fmla="*/ 194 h 1412"/>
                  <a:gd name="T8" fmla="*/ 465 w 1356"/>
                  <a:gd name="T9" fmla="*/ 159 h 1412"/>
                  <a:gd name="T10" fmla="*/ 460 w 1356"/>
                  <a:gd name="T11" fmla="*/ 137 h 1412"/>
                  <a:gd name="T12" fmla="*/ 411 w 1356"/>
                  <a:gd name="T13" fmla="*/ 158 h 1412"/>
                  <a:gd name="T14" fmla="*/ 384 w 1356"/>
                  <a:gd name="T15" fmla="*/ 153 h 1412"/>
                  <a:gd name="T16" fmla="*/ 343 w 1356"/>
                  <a:gd name="T17" fmla="*/ 202 h 1412"/>
                  <a:gd name="T18" fmla="*/ 335 w 1356"/>
                  <a:gd name="T19" fmla="*/ 196 h 1412"/>
                  <a:gd name="T20" fmla="*/ 352 w 1356"/>
                  <a:gd name="T21" fmla="*/ 137 h 1412"/>
                  <a:gd name="T22" fmla="*/ 323 w 1356"/>
                  <a:gd name="T23" fmla="*/ 118 h 1412"/>
                  <a:gd name="T24" fmla="*/ 305 w 1356"/>
                  <a:gd name="T25" fmla="*/ 116 h 1412"/>
                  <a:gd name="T26" fmla="*/ 301 w 1356"/>
                  <a:gd name="T27" fmla="*/ 80 h 1412"/>
                  <a:gd name="T28" fmla="*/ 294 w 1356"/>
                  <a:gd name="T29" fmla="*/ 74 h 1412"/>
                  <a:gd name="T30" fmla="*/ 276 w 1356"/>
                  <a:gd name="T31" fmla="*/ 68 h 1412"/>
                  <a:gd name="T32" fmla="*/ 260 w 1356"/>
                  <a:gd name="T33" fmla="*/ 16 h 1412"/>
                  <a:gd name="T34" fmla="*/ 258 w 1356"/>
                  <a:gd name="T35" fmla="*/ 0 h 1412"/>
                  <a:gd name="T36" fmla="*/ 243 w 1356"/>
                  <a:gd name="T37" fmla="*/ 62 h 1412"/>
                  <a:gd name="T38" fmla="*/ 224 w 1356"/>
                  <a:gd name="T39" fmla="*/ 75 h 1412"/>
                  <a:gd name="T40" fmla="*/ 212 w 1356"/>
                  <a:gd name="T41" fmla="*/ 71 h 1412"/>
                  <a:gd name="T42" fmla="*/ 211 w 1356"/>
                  <a:gd name="T43" fmla="*/ 114 h 1412"/>
                  <a:gd name="T44" fmla="*/ 196 w 1356"/>
                  <a:gd name="T45" fmla="*/ 118 h 1412"/>
                  <a:gd name="T46" fmla="*/ 159 w 1356"/>
                  <a:gd name="T47" fmla="*/ 107 h 1412"/>
                  <a:gd name="T48" fmla="*/ 180 w 1356"/>
                  <a:gd name="T49" fmla="*/ 196 h 1412"/>
                  <a:gd name="T50" fmla="*/ 175 w 1356"/>
                  <a:gd name="T51" fmla="*/ 204 h 1412"/>
                  <a:gd name="T52" fmla="*/ 133 w 1356"/>
                  <a:gd name="T53" fmla="*/ 157 h 1412"/>
                  <a:gd name="T54" fmla="*/ 110 w 1356"/>
                  <a:gd name="T55" fmla="*/ 158 h 1412"/>
                  <a:gd name="T56" fmla="*/ 65 w 1356"/>
                  <a:gd name="T57" fmla="*/ 144 h 1412"/>
                  <a:gd name="T58" fmla="*/ 46 w 1356"/>
                  <a:gd name="T59" fmla="*/ 144 h 1412"/>
                  <a:gd name="T60" fmla="*/ 52 w 1356"/>
                  <a:gd name="T61" fmla="*/ 192 h 1412"/>
                  <a:gd name="T62" fmla="*/ 41 w 1356"/>
                  <a:gd name="T63" fmla="*/ 200 h 1412"/>
                  <a:gd name="T64" fmla="*/ 58 w 1356"/>
                  <a:gd name="T65" fmla="*/ 230 h 1412"/>
                  <a:gd name="T66" fmla="*/ 52 w 1356"/>
                  <a:gd name="T67" fmla="*/ 256 h 1412"/>
                  <a:gd name="T68" fmla="*/ 19 w 1356"/>
                  <a:gd name="T69" fmla="*/ 267 h 1412"/>
                  <a:gd name="T70" fmla="*/ 85 w 1356"/>
                  <a:gd name="T71" fmla="*/ 305 h 1412"/>
                  <a:gd name="T72" fmla="*/ 94 w 1356"/>
                  <a:gd name="T73" fmla="*/ 329 h 1412"/>
                  <a:gd name="T74" fmla="*/ 59 w 1356"/>
                  <a:gd name="T75" fmla="*/ 353 h 1412"/>
                  <a:gd name="T76" fmla="*/ 11 w 1356"/>
                  <a:gd name="T77" fmla="*/ 367 h 1412"/>
                  <a:gd name="T78" fmla="*/ 95 w 1356"/>
                  <a:gd name="T79" fmla="*/ 392 h 1412"/>
                  <a:gd name="T80" fmla="*/ 142 w 1356"/>
                  <a:gd name="T81" fmla="*/ 405 h 1412"/>
                  <a:gd name="T82" fmla="*/ 160 w 1356"/>
                  <a:gd name="T83" fmla="*/ 418 h 1412"/>
                  <a:gd name="T84" fmla="*/ 145 w 1356"/>
                  <a:gd name="T85" fmla="*/ 443 h 1412"/>
                  <a:gd name="T86" fmla="*/ 234 w 1356"/>
                  <a:gd name="T87" fmla="*/ 413 h 1412"/>
                  <a:gd name="T88" fmla="*/ 245 w 1356"/>
                  <a:gd name="T89" fmla="*/ 465 h 1412"/>
                  <a:gd name="T90" fmla="*/ 226 w 1356"/>
                  <a:gd name="T91" fmla="*/ 522 h 1412"/>
                  <a:gd name="T92" fmla="*/ 221 w 1356"/>
                  <a:gd name="T93" fmla="*/ 531 h 1412"/>
                  <a:gd name="T94" fmla="*/ 238 w 1356"/>
                  <a:gd name="T95" fmla="*/ 534 h 1412"/>
                  <a:gd name="T96" fmla="*/ 250 w 1356"/>
                  <a:gd name="T97" fmla="*/ 528 h 1412"/>
                  <a:gd name="T98" fmla="*/ 262 w 1356"/>
                  <a:gd name="T99" fmla="*/ 471 h 1412"/>
                  <a:gd name="T100" fmla="*/ 299 w 1356"/>
                  <a:gd name="T101" fmla="*/ 421 h 1412"/>
                  <a:gd name="T102" fmla="*/ 370 w 1356"/>
                  <a:gd name="T103" fmla="*/ 443 h 1412"/>
                  <a:gd name="T104" fmla="*/ 355 w 1356"/>
                  <a:gd name="T105" fmla="*/ 415 h 1412"/>
                  <a:gd name="T106" fmla="*/ 379 w 1356"/>
                  <a:gd name="T107" fmla="*/ 404 h 1412"/>
                  <a:gd name="T108" fmla="*/ 430 w 1356"/>
                  <a:gd name="T109" fmla="*/ 387 h 1412"/>
                  <a:gd name="T110" fmla="*/ 515 w 1356"/>
                  <a:gd name="T111" fmla="*/ 366 h 1412"/>
                  <a:gd name="T112" fmla="*/ 446 w 1356"/>
                  <a:gd name="T113" fmla="*/ 349 h 1412"/>
                  <a:gd name="T114" fmla="*/ 420 w 1356"/>
                  <a:gd name="T115" fmla="*/ 325 h 1412"/>
                  <a:gd name="T116" fmla="*/ 438 w 1356"/>
                  <a:gd name="T117" fmla="*/ 298 h 1412"/>
                  <a:gd name="T118" fmla="*/ 496 w 1356"/>
                  <a:gd name="T119" fmla="*/ 267 h 14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rgbClr val="ED4600">
                  <a:alpha val="7843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Freeform 13"/>
              <p:cNvSpPr>
                <a:spLocks noChangeArrowheads="1"/>
              </p:cNvSpPr>
              <p:nvPr/>
            </p:nvSpPr>
            <p:spPr bwMode="auto">
              <a:xfrm rot="-2160000">
                <a:off x="5130" y="120"/>
                <a:ext cx="405" cy="620"/>
              </a:xfrm>
              <a:custGeom>
                <a:avLst/>
                <a:gdLst>
                  <a:gd name="T0" fmla="*/ 404 w 944"/>
                  <a:gd name="T1" fmla="*/ 279 h 1444"/>
                  <a:gd name="T2" fmla="*/ 400 w 944"/>
                  <a:gd name="T3" fmla="*/ 242 h 1444"/>
                  <a:gd name="T4" fmla="*/ 389 w 944"/>
                  <a:gd name="T5" fmla="*/ 237 h 1444"/>
                  <a:gd name="T6" fmla="*/ 323 w 944"/>
                  <a:gd name="T7" fmla="*/ 256 h 1444"/>
                  <a:gd name="T8" fmla="*/ 303 w 944"/>
                  <a:gd name="T9" fmla="*/ 265 h 1444"/>
                  <a:gd name="T10" fmla="*/ 281 w 944"/>
                  <a:gd name="T11" fmla="*/ 283 h 1444"/>
                  <a:gd name="T12" fmla="*/ 279 w 944"/>
                  <a:gd name="T13" fmla="*/ 281 h 1444"/>
                  <a:gd name="T14" fmla="*/ 319 w 944"/>
                  <a:gd name="T15" fmla="*/ 217 h 1444"/>
                  <a:gd name="T16" fmla="*/ 319 w 944"/>
                  <a:gd name="T17" fmla="*/ 167 h 1444"/>
                  <a:gd name="T18" fmla="*/ 301 w 944"/>
                  <a:gd name="T19" fmla="*/ 113 h 1444"/>
                  <a:gd name="T20" fmla="*/ 255 w 944"/>
                  <a:gd name="T21" fmla="*/ 96 h 1444"/>
                  <a:gd name="T22" fmla="*/ 214 w 944"/>
                  <a:gd name="T23" fmla="*/ 50 h 1444"/>
                  <a:gd name="T24" fmla="*/ 203 w 944"/>
                  <a:gd name="T25" fmla="*/ 3 h 1444"/>
                  <a:gd name="T26" fmla="*/ 202 w 944"/>
                  <a:gd name="T27" fmla="*/ 3 h 1444"/>
                  <a:gd name="T28" fmla="*/ 190 w 944"/>
                  <a:gd name="T29" fmla="*/ 50 h 1444"/>
                  <a:gd name="T30" fmla="*/ 150 w 944"/>
                  <a:gd name="T31" fmla="*/ 96 h 1444"/>
                  <a:gd name="T32" fmla="*/ 103 w 944"/>
                  <a:gd name="T33" fmla="*/ 113 h 1444"/>
                  <a:gd name="T34" fmla="*/ 85 w 944"/>
                  <a:gd name="T35" fmla="*/ 167 h 1444"/>
                  <a:gd name="T36" fmla="*/ 85 w 944"/>
                  <a:gd name="T37" fmla="*/ 217 h 1444"/>
                  <a:gd name="T38" fmla="*/ 125 w 944"/>
                  <a:gd name="T39" fmla="*/ 281 h 1444"/>
                  <a:gd name="T40" fmla="*/ 124 w 944"/>
                  <a:gd name="T41" fmla="*/ 283 h 1444"/>
                  <a:gd name="T42" fmla="*/ 103 w 944"/>
                  <a:gd name="T43" fmla="*/ 267 h 1444"/>
                  <a:gd name="T44" fmla="*/ 77 w 944"/>
                  <a:gd name="T45" fmla="*/ 254 h 1444"/>
                  <a:gd name="T46" fmla="*/ 13 w 944"/>
                  <a:gd name="T47" fmla="*/ 237 h 1444"/>
                  <a:gd name="T48" fmla="*/ 3 w 944"/>
                  <a:gd name="T49" fmla="*/ 247 h 1444"/>
                  <a:gd name="T50" fmla="*/ 3 w 944"/>
                  <a:gd name="T51" fmla="*/ 297 h 1444"/>
                  <a:gd name="T52" fmla="*/ 9 w 944"/>
                  <a:gd name="T53" fmla="*/ 318 h 1444"/>
                  <a:gd name="T54" fmla="*/ 22 w 944"/>
                  <a:gd name="T55" fmla="*/ 336 h 1444"/>
                  <a:gd name="T56" fmla="*/ 38 w 944"/>
                  <a:gd name="T57" fmla="*/ 345 h 1444"/>
                  <a:gd name="T58" fmla="*/ 64 w 944"/>
                  <a:gd name="T59" fmla="*/ 361 h 1444"/>
                  <a:gd name="T60" fmla="*/ 76 w 944"/>
                  <a:gd name="T61" fmla="*/ 392 h 1444"/>
                  <a:gd name="T62" fmla="*/ 45 w 944"/>
                  <a:gd name="T63" fmla="*/ 433 h 1444"/>
                  <a:gd name="T64" fmla="*/ 75 w 944"/>
                  <a:gd name="T65" fmla="*/ 436 h 1444"/>
                  <a:gd name="T66" fmla="*/ 118 w 944"/>
                  <a:gd name="T67" fmla="*/ 453 h 1444"/>
                  <a:gd name="T68" fmla="*/ 148 w 944"/>
                  <a:gd name="T69" fmla="*/ 456 h 1444"/>
                  <a:gd name="T70" fmla="*/ 190 w 944"/>
                  <a:gd name="T71" fmla="*/ 438 h 1444"/>
                  <a:gd name="T72" fmla="*/ 184 w 944"/>
                  <a:gd name="T73" fmla="*/ 535 h 1444"/>
                  <a:gd name="T74" fmla="*/ 166 w 944"/>
                  <a:gd name="T75" fmla="*/ 593 h 1444"/>
                  <a:gd name="T76" fmla="*/ 151 w 944"/>
                  <a:gd name="T77" fmla="*/ 608 h 1444"/>
                  <a:gd name="T78" fmla="*/ 152 w 944"/>
                  <a:gd name="T79" fmla="*/ 615 h 1444"/>
                  <a:gd name="T80" fmla="*/ 166 w 944"/>
                  <a:gd name="T81" fmla="*/ 620 h 1444"/>
                  <a:gd name="T82" fmla="*/ 184 w 944"/>
                  <a:gd name="T83" fmla="*/ 614 h 1444"/>
                  <a:gd name="T84" fmla="*/ 192 w 944"/>
                  <a:gd name="T85" fmla="*/ 609 h 1444"/>
                  <a:gd name="T86" fmla="*/ 209 w 944"/>
                  <a:gd name="T87" fmla="*/ 531 h 1444"/>
                  <a:gd name="T88" fmla="*/ 221 w 944"/>
                  <a:gd name="T89" fmla="*/ 442 h 1444"/>
                  <a:gd name="T90" fmla="*/ 264 w 944"/>
                  <a:gd name="T91" fmla="*/ 457 h 1444"/>
                  <a:gd name="T92" fmla="*/ 293 w 944"/>
                  <a:gd name="T93" fmla="*/ 451 h 1444"/>
                  <a:gd name="T94" fmla="*/ 339 w 944"/>
                  <a:gd name="T95" fmla="*/ 435 h 1444"/>
                  <a:gd name="T96" fmla="*/ 348 w 944"/>
                  <a:gd name="T97" fmla="*/ 424 h 1444"/>
                  <a:gd name="T98" fmla="*/ 328 w 944"/>
                  <a:gd name="T99" fmla="*/ 385 h 1444"/>
                  <a:gd name="T100" fmla="*/ 345 w 944"/>
                  <a:gd name="T101" fmla="*/ 356 h 1444"/>
                  <a:gd name="T102" fmla="*/ 372 w 944"/>
                  <a:gd name="T103" fmla="*/ 343 h 1444"/>
                  <a:gd name="T104" fmla="*/ 387 w 944"/>
                  <a:gd name="T105" fmla="*/ 331 h 1444"/>
                  <a:gd name="T106" fmla="*/ 396 w 944"/>
                  <a:gd name="T107" fmla="*/ 314 h 14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rgbClr val="ED4600">
                  <a:alpha val="7843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" name="Freeform 14"/>
              <p:cNvSpPr>
                <a:spLocks noChangeArrowheads="1"/>
              </p:cNvSpPr>
              <p:nvPr/>
            </p:nvSpPr>
            <p:spPr bwMode="auto">
              <a:xfrm rot="-5400000">
                <a:off x="4535" y="548"/>
                <a:ext cx="225" cy="534"/>
              </a:xfrm>
              <a:custGeom>
                <a:avLst/>
                <a:gdLst>
                  <a:gd name="T0" fmla="*/ 203 w 574"/>
                  <a:gd name="T1" fmla="*/ 184 h 1358"/>
                  <a:gd name="T2" fmla="*/ 183 w 574"/>
                  <a:gd name="T3" fmla="*/ 141 h 1358"/>
                  <a:gd name="T4" fmla="*/ 162 w 574"/>
                  <a:gd name="T5" fmla="*/ 94 h 1358"/>
                  <a:gd name="T6" fmla="*/ 154 w 574"/>
                  <a:gd name="T7" fmla="*/ 70 h 1358"/>
                  <a:gd name="T8" fmla="*/ 150 w 574"/>
                  <a:gd name="T9" fmla="*/ 46 h 1358"/>
                  <a:gd name="T10" fmla="*/ 150 w 574"/>
                  <a:gd name="T11" fmla="*/ 22 h 1358"/>
                  <a:gd name="T12" fmla="*/ 155 w 574"/>
                  <a:gd name="T13" fmla="*/ 0 h 1358"/>
                  <a:gd name="T14" fmla="*/ 143 w 574"/>
                  <a:gd name="T15" fmla="*/ 12 h 1358"/>
                  <a:gd name="T16" fmla="*/ 112 w 574"/>
                  <a:gd name="T17" fmla="*/ 45 h 1358"/>
                  <a:gd name="T18" fmla="*/ 82 w 574"/>
                  <a:gd name="T19" fmla="*/ 80 h 1358"/>
                  <a:gd name="T20" fmla="*/ 62 w 574"/>
                  <a:gd name="T21" fmla="*/ 108 h 1358"/>
                  <a:gd name="T22" fmla="*/ 43 w 574"/>
                  <a:gd name="T23" fmla="*/ 138 h 1358"/>
                  <a:gd name="T24" fmla="*/ 26 w 574"/>
                  <a:gd name="T25" fmla="*/ 171 h 1358"/>
                  <a:gd name="T26" fmla="*/ 13 w 574"/>
                  <a:gd name="T27" fmla="*/ 205 h 1358"/>
                  <a:gd name="T28" fmla="*/ 3 w 574"/>
                  <a:gd name="T29" fmla="*/ 241 h 1358"/>
                  <a:gd name="T30" fmla="*/ 0 w 574"/>
                  <a:gd name="T31" fmla="*/ 277 h 1358"/>
                  <a:gd name="T32" fmla="*/ 2 w 574"/>
                  <a:gd name="T33" fmla="*/ 295 h 1358"/>
                  <a:gd name="T34" fmla="*/ 4 w 574"/>
                  <a:gd name="T35" fmla="*/ 313 h 1358"/>
                  <a:gd name="T36" fmla="*/ 9 w 574"/>
                  <a:gd name="T37" fmla="*/ 331 h 1358"/>
                  <a:gd name="T38" fmla="*/ 16 w 574"/>
                  <a:gd name="T39" fmla="*/ 348 h 1358"/>
                  <a:gd name="T40" fmla="*/ 27 w 574"/>
                  <a:gd name="T41" fmla="*/ 366 h 1358"/>
                  <a:gd name="T42" fmla="*/ 39 w 574"/>
                  <a:gd name="T43" fmla="*/ 383 h 1358"/>
                  <a:gd name="T44" fmla="*/ 54 w 574"/>
                  <a:gd name="T45" fmla="*/ 400 h 1358"/>
                  <a:gd name="T46" fmla="*/ 72 w 574"/>
                  <a:gd name="T47" fmla="*/ 415 h 1358"/>
                  <a:gd name="T48" fmla="*/ 93 w 574"/>
                  <a:gd name="T49" fmla="*/ 431 h 1358"/>
                  <a:gd name="T50" fmla="*/ 91 w 574"/>
                  <a:gd name="T51" fmla="*/ 444 h 1358"/>
                  <a:gd name="T52" fmla="*/ 83 w 574"/>
                  <a:gd name="T53" fmla="*/ 472 h 1358"/>
                  <a:gd name="T54" fmla="*/ 74 w 574"/>
                  <a:gd name="T55" fmla="*/ 498 h 1358"/>
                  <a:gd name="T56" fmla="*/ 64 w 574"/>
                  <a:gd name="T57" fmla="*/ 514 h 1358"/>
                  <a:gd name="T58" fmla="*/ 56 w 574"/>
                  <a:gd name="T59" fmla="*/ 521 h 1358"/>
                  <a:gd name="T60" fmla="*/ 52 w 574"/>
                  <a:gd name="T61" fmla="*/ 523 h 1358"/>
                  <a:gd name="T62" fmla="*/ 49 w 574"/>
                  <a:gd name="T63" fmla="*/ 525 h 1358"/>
                  <a:gd name="T64" fmla="*/ 51 w 574"/>
                  <a:gd name="T65" fmla="*/ 528 h 1358"/>
                  <a:gd name="T66" fmla="*/ 53 w 574"/>
                  <a:gd name="T67" fmla="*/ 530 h 1358"/>
                  <a:gd name="T68" fmla="*/ 60 w 574"/>
                  <a:gd name="T69" fmla="*/ 534 h 1358"/>
                  <a:gd name="T70" fmla="*/ 67 w 574"/>
                  <a:gd name="T71" fmla="*/ 534 h 1358"/>
                  <a:gd name="T72" fmla="*/ 72 w 574"/>
                  <a:gd name="T73" fmla="*/ 532 h 1358"/>
                  <a:gd name="T74" fmla="*/ 76 w 574"/>
                  <a:gd name="T75" fmla="*/ 532 h 1358"/>
                  <a:gd name="T76" fmla="*/ 81 w 574"/>
                  <a:gd name="T77" fmla="*/ 528 h 1358"/>
                  <a:gd name="T78" fmla="*/ 84 w 574"/>
                  <a:gd name="T79" fmla="*/ 523 h 1358"/>
                  <a:gd name="T80" fmla="*/ 91 w 574"/>
                  <a:gd name="T81" fmla="*/ 507 h 1358"/>
                  <a:gd name="T82" fmla="*/ 103 w 574"/>
                  <a:gd name="T83" fmla="*/ 470 h 1358"/>
                  <a:gd name="T84" fmla="*/ 111 w 574"/>
                  <a:gd name="T85" fmla="*/ 433 h 1358"/>
                  <a:gd name="T86" fmla="*/ 125 w 574"/>
                  <a:gd name="T87" fmla="*/ 433 h 1358"/>
                  <a:gd name="T88" fmla="*/ 141 w 574"/>
                  <a:gd name="T89" fmla="*/ 429 h 1358"/>
                  <a:gd name="T90" fmla="*/ 158 w 574"/>
                  <a:gd name="T91" fmla="*/ 422 h 1358"/>
                  <a:gd name="T92" fmla="*/ 176 w 574"/>
                  <a:gd name="T93" fmla="*/ 411 h 1358"/>
                  <a:gd name="T94" fmla="*/ 193 w 574"/>
                  <a:gd name="T95" fmla="*/ 392 h 1358"/>
                  <a:gd name="T96" fmla="*/ 207 w 574"/>
                  <a:gd name="T97" fmla="*/ 367 h 1358"/>
                  <a:gd name="T98" fmla="*/ 218 w 574"/>
                  <a:gd name="T99" fmla="*/ 333 h 1358"/>
                  <a:gd name="T100" fmla="*/ 225 w 574"/>
                  <a:gd name="T101" fmla="*/ 289 h 1358"/>
                  <a:gd name="T102" fmla="*/ 225 w 574"/>
                  <a:gd name="T103" fmla="*/ 280 h 1358"/>
                  <a:gd name="T104" fmla="*/ 223 w 574"/>
                  <a:gd name="T105" fmla="*/ 256 h 1358"/>
                  <a:gd name="T106" fmla="*/ 216 w 574"/>
                  <a:gd name="T107" fmla="*/ 223 h 1358"/>
                  <a:gd name="T108" fmla="*/ 207 w 574"/>
                  <a:gd name="T109" fmla="*/ 194 h 1358"/>
                  <a:gd name="T110" fmla="*/ 203 w 574"/>
                  <a:gd name="T111" fmla="*/ 184 h 13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rgbClr val="ED4600">
                  <a:alpha val="7843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" name="Freeform 15"/>
              <p:cNvSpPr>
                <a:spLocks noChangeArrowheads="1"/>
              </p:cNvSpPr>
              <p:nvPr/>
            </p:nvSpPr>
            <p:spPr bwMode="auto">
              <a:xfrm rot="2040000">
                <a:off x="494" y="126"/>
                <a:ext cx="473" cy="748"/>
              </a:xfrm>
              <a:custGeom>
                <a:avLst/>
                <a:gdLst>
                  <a:gd name="T0" fmla="*/ 454 w 1188"/>
                  <a:gd name="T1" fmla="*/ 313 h 1874"/>
                  <a:gd name="T2" fmla="*/ 434 w 1188"/>
                  <a:gd name="T3" fmla="*/ 324 h 1874"/>
                  <a:gd name="T4" fmla="*/ 419 w 1188"/>
                  <a:gd name="T5" fmla="*/ 306 h 1874"/>
                  <a:gd name="T6" fmla="*/ 381 w 1188"/>
                  <a:gd name="T7" fmla="*/ 309 h 1874"/>
                  <a:gd name="T8" fmla="*/ 335 w 1188"/>
                  <a:gd name="T9" fmla="*/ 338 h 1874"/>
                  <a:gd name="T10" fmla="*/ 328 w 1188"/>
                  <a:gd name="T11" fmla="*/ 338 h 1874"/>
                  <a:gd name="T12" fmla="*/ 369 w 1188"/>
                  <a:gd name="T13" fmla="*/ 279 h 1874"/>
                  <a:gd name="T14" fmla="*/ 379 w 1188"/>
                  <a:gd name="T15" fmla="*/ 215 h 1874"/>
                  <a:gd name="T16" fmla="*/ 358 w 1188"/>
                  <a:gd name="T17" fmla="*/ 141 h 1874"/>
                  <a:gd name="T18" fmla="*/ 315 w 1188"/>
                  <a:gd name="T19" fmla="*/ 125 h 1874"/>
                  <a:gd name="T20" fmla="*/ 274 w 1188"/>
                  <a:gd name="T21" fmla="*/ 95 h 1874"/>
                  <a:gd name="T22" fmla="*/ 239 w 1188"/>
                  <a:gd name="T23" fmla="*/ 27 h 1874"/>
                  <a:gd name="T24" fmla="*/ 236 w 1188"/>
                  <a:gd name="T25" fmla="*/ 0 h 1874"/>
                  <a:gd name="T26" fmla="*/ 222 w 1188"/>
                  <a:gd name="T27" fmla="*/ 60 h 1874"/>
                  <a:gd name="T28" fmla="*/ 180 w 1188"/>
                  <a:gd name="T29" fmla="*/ 111 h 1874"/>
                  <a:gd name="T30" fmla="*/ 128 w 1188"/>
                  <a:gd name="T31" fmla="*/ 135 h 1874"/>
                  <a:gd name="T32" fmla="*/ 100 w 1188"/>
                  <a:gd name="T33" fmla="*/ 180 h 1874"/>
                  <a:gd name="T34" fmla="*/ 93 w 1188"/>
                  <a:gd name="T35" fmla="*/ 251 h 1874"/>
                  <a:gd name="T36" fmla="*/ 127 w 1188"/>
                  <a:gd name="T37" fmla="*/ 314 h 1874"/>
                  <a:gd name="T38" fmla="*/ 142 w 1188"/>
                  <a:gd name="T39" fmla="*/ 342 h 1874"/>
                  <a:gd name="T40" fmla="*/ 115 w 1188"/>
                  <a:gd name="T41" fmla="*/ 321 h 1874"/>
                  <a:gd name="T42" fmla="*/ 69 w 1188"/>
                  <a:gd name="T43" fmla="*/ 303 h 1874"/>
                  <a:gd name="T44" fmla="*/ 44 w 1188"/>
                  <a:gd name="T45" fmla="*/ 312 h 1874"/>
                  <a:gd name="T46" fmla="*/ 33 w 1188"/>
                  <a:gd name="T47" fmla="*/ 323 h 1874"/>
                  <a:gd name="T48" fmla="*/ 7 w 1188"/>
                  <a:gd name="T49" fmla="*/ 296 h 1874"/>
                  <a:gd name="T50" fmla="*/ 2 w 1188"/>
                  <a:gd name="T51" fmla="*/ 293 h 1874"/>
                  <a:gd name="T52" fmla="*/ 2 w 1188"/>
                  <a:gd name="T53" fmla="*/ 376 h 1874"/>
                  <a:gd name="T54" fmla="*/ 21 w 1188"/>
                  <a:gd name="T55" fmla="*/ 406 h 1874"/>
                  <a:gd name="T56" fmla="*/ 47 w 1188"/>
                  <a:gd name="T57" fmla="*/ 419 h 1874"/>
                  <a:gd name="T58" fmla="*/ 80 w 1188"/>
                  <a:gd name="T59" fmla="*/ 449 h 1874"/>
                  <a:gd name="T60" fmla="*/ 83 w 1188"/>
                  <a:gd name="T61" fmla="*/ 481 h 1874"/>
                  <a:gd name="T62" fmla="*/ 61 w 1188"/>
                  <a:gd name="T63" fmla="*/ 512 h 1874"/>
                  <a:gd name="T64" fmla="*/ 71 w 1188"/>
                  <a:gd name="T65" fmla="*/ 524 h 1874"/>
                  <a:gd name="T66" fmla="*/ 135 w 1188"/>
                  <a:gd name="T67" fmla="*/ 548 h 1874"/>
                  <a:gd name="T68" fmla="*/ 178 w 1188"/>
                  <a:gd name="T69" fmla="*/ 548 h 1874"/>
                  <a:gd name="T70" fmla="*/ 222 w 1188"/>
                  <a:gd name="T71" fmla="*/ 528 h 1874"/>
                  <a:gd name="T72" fmla="*/ 215 w 1188"/>
                  <a:gd name="T73" fmla="*/ 645 h 1874"/>
                  <a:gd name="T74" fmla="*/ 189 w 1188"/>
                  <a:gd name="T75" fmla="*/ 721 h 1874"/>
                  <a:gd name="T76" fmla="*/ 173 w 1188"/>
                  <a:gd name="T77" fmla="*/ 735 h 1874"/>
                  <a:gd name="T78" fmla="*/ 179 w 1188"/>
                  <a:gd name="T79" fmla="*/ 744 h 1874"/>
                  <a:gd name="T80" fmla="*/ 210 w 1188"/>
                  <a:gd name="T81" fmla="*/ 742 h 1874"/>
                  <a:gd name="T82" fmla="*/ 221 w 1188"/>
                  <a:gd name="T83" fmla="*/ 739 h 1874"/>
                  <a:gd name="T84" fmla="*/ 237 w 1188"/>
                  <a:gd name="T85" fmla="*/ 691 h 1874"/>
                  <a:gd name="T86" fmla="*/ 252 w 1188"/>
                  <a:gd name="T87" fmla="*/ 529 h 1874"/>
                  <a:gd name="T88" fmla="*/ 303 w 1188"/>
                  <a:gd name="T89" fmla="*/ 551 h 1874"/>
                  <a:gd name="T90" fmla="*/ 345 w 1188"/>
                  <a:gd name="T91" fmla="*/ 544 h 1874"/>
                  <a:gd name="T92" fmla="*/ 411 w 1188"/>
                  <a:gd name="T93" fmla="*/ 523 h 1874"/>
                  <a:gd name="T94" fmla="*/ 405 w 1188"/>
                  <a:gd name="T95" fmla="*/ 506 h 1874"/>
                  <a:gd name="T96" fmla="*/ 388 w 1188"/>
                  <a:gd name="T97" fmla="*/ 477 h 1874"/>
                  <a:gd name="T98" fmla="*/ 397 w 1188"/>
                  <a:gd name="T99" fmla="*/ 441 h 1874"/>
                  <a:gd name="T100" fmla="*/ 430 w 1188"/>
                  <a:gd name="T101" fmla="*/ 418 h 1874"/>
                  <a:gd name="T102" fmla="*/ 457 w 1188"/>
                  <a:gd name="T103" fmla="*/ 402 h 1874"/>
                  <a:gd name="T104" fmla="*/ 472 w 1188"/>
                  <a:gd name="T105" fmla="*/ 367 h 1874"/>
                  <a:gd name="T106" fmla="*/ 469 w 1188"/>
                  <a:gd name="T107" fmla="*/ 289 h 18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rgbClr val="ED4600">
                  <a:alpha val="7843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8" name="Group 20"/>
            <p:cNvGrpSpPr>
              <a:grpSpLocks/>
            </p:cNvGrpSpPr>
            <p:nvPr/>
          </p:nvGrpSpPr>
          <p:grpSpPr bwMode="auto">
            <a:xfrm>
              <a:off x="-11" y="0"/>
              <a:ext cx="5970" cy="4319"/>
              <a:chOff x="-11" y="0"/>
              <a:chExt cx="5970" cy="4319"/>
            </a:xfrm>
          </p:grpSpPr>
          <p:sp>
            <p:nvSpPr>
              <p:cNvPr id="2059" name="Freeform 21"/>
              <p:cNvSpPr>
                <a:spLocks noChangeArrowheads="1"/>
              </p:cNvSpPr>
              <p:nvPr/>
            </p:nvSpPr>
            <p:spPr bwMode="auto">
              <a:xfrm rot="9120000">
                <a:off x="4908" y="924"/>
                <a:ext cx="808" cy="1237"/>
              </a:xfrm>
              <a:custGeom>
                <a:avLst/>
                <a:gdLst>
                  <a:gd name="T0" fmla="*/ 806 w 944"/>
                  <a:gd name="T1" fmla="*/ 557 h 1444"/>
                  <a:gd name="T2" fmla="*/ 798 w 944"/>
                  <a:gd name="T3" fmla="*/ 483 h 1444"/>
                  <a:gd name="T4" fmla="*/ 775 w 944"/>
                  <a:gd name="T5" fmla="*/ 473 h 1444"/>
                  <a:gd name="T6" fmla="*/ 644 w 944"/>
                  <a:gd name="T7" fmla="*/ 511 h 1444"/>
                  <a:gd name="T8" fmla="*/ 604 w 944"/>
                  <a:gd name="T9" fmla="*/ 529 h 1444"/>
                  <a:gd name="T10" fmla="*/ 560 w 944"/>
                  <a:gd name="T11" fmla="*/ 565 h 1444"/>
                  <a:gd name="T12" fmla="*/ 556 w 944"/>
                  <a:gd name="T13" fmla="*/ 560 h 1444"/>
                  <a:gd name="T14" fmla="*/ 637 w 944"/>
                  <a:gd name="T15" fmla="*/ 433 h 1444"/>
                  <a:gd name="T16" fmla="*/ 637 w 944"/>
                  <a:gd name="T17" fmla="*/ 334 h 1444"/>
                  <a:gd name="T18" fmla="*/ 601 w 944"/>
                  <a:gd name="T19" fmla="*/ 226 h 1444"/>
                  <a:gd name="T20" fmla="*/ 508 w 944"/>
                  <a:gd name="T21" fmla="*/ 192 h 1444"/>
                  <a:gd name="T22" fmla="*/ 426 w 944"/>
                  <a:gd name="T23" fmla="*/ 99 h 1444"/>
                  <a:gd name="T24" fmla="*/ 404 w 944"/>
                  <a:gd name="T25" fmla="*/ 7 h 1444"/>
                  <a:gd name="T26" fmla="*/ 402 w 944"/>
                  <a:gd name="T27" fmla="*/ 7 h 1444"/>
                  <a:gd name="T28" fmla="*/ 380 w 944"/>
                  <a:gd name="T29" fmla="*/ 99 h 1444"/>
                  <a:gd name="T30" fmla="*/ 300 w 944"/>
                  <a:gd name="T31" fmla="*/ 192 h 1444"/>
                  <a:gd name="T32" fmla="*/ 205 w 944"/>
                  <a:gd name="T33" fmla="*/ 226 h 1444"/>
                  <a:gd name="T34" fmla="*/ 169 w 944"/>
                  <a:gd name="T35" fmla="*/ 334 h 1444"/>
                  <a:gd name="T36" fmla="*/ 169 w 944"/>
                  <a:gd name="T37" fmla="*/ 433 h 1444"/>
                  <a:gd name="T38" fmla="*/ 250 w 944"/>
                  <a:gd name="T39" fmla="*/ 560 h 1444"/>
                  <a:gd name="T40" fmla="*/ 247 w 944"/>
                  <a:gd name="T41" fmla="*/ 565 h 1444"/>
                  <a:gd name="T42" fmla="*/ 205 w 944"/>
                  <a:gd name="T43" fmla="*/ 533 h 1444"/>
                  <a:gd name="T44" fmla="*/ 154 w 944"/>
                  <a:gd name="T45" fmla="*/ 507 h 1444"/>
                  <a:gd name="T46" fmla="*/ 26 w 944"/>
                  <a:gd name="T47" fmla="*/ 473 h 1444"/>
                  <a:gd name="T48" fmla="*/ 7 w 944"/>
                  <a:gd name="T49" fmla="*/ 493 h 1444"/>
                  <a:gd name="T50" fmla="*/ 7 w 944"/>
                  <a:gd name="T51" fmla="*/ 593 h 1444"/>
                  <a:gd name="T52" fmla="*/ 19 w 944"/>
                  <a:gd name="T53" fmla="*/ 634 h 1444"/>
                  <a:gd name="T54" fmla="*/ 45 w 944"/>
                  <a:gd name="T55" fmla="*/ 670 h 1444"/>
                  <a:gd name="T56" fmla="*/ 75 w 944"/>
                  <a:gd name="T57" fmla="*/ 689 h 1444"/>
                  <a:gd name="T58" fmla="*/ 128 w 944"/>
                  <a:gd name="T59" fmla="*/ 720 h 1444"/>
                  <a:gd name="T60" fmla="*/ 152 w 944"/>
                  <a:gd name="T61" fmla="*/ 781 h 1444"/>
                  <a:gd name="T62" fmla="*/ 91 w 944"/>
                  <a:gd name="T63" fmla="*/ 864 h 1444"/>
                  <a:gd name="T64" fmla="*/ 149 w 944"/>
                  <a:gd name="T65" fmla="*/ 870 h 1444"/>
                  <a:gd name="T66" fmla="*/ 235 w 944"/>
                  <a:gd name="T67" fmla="*/ 905 h 1444"/>
                  <a:gd name="T68" fmla="*/ 296 w 944"/>
                  <a:gd name="T69" fmla="*/ 910 h 1444"/>
                  <a:gd name="T70" fmla="*/ 380 w 944"/>
                  <a:gd name="T71" fmla="*/ 874 h 1444"/>
                  <a:gd name="T72" fmla="*/ 368 w 944"/>
                  <a:gd name="T73" fmla="*/ 1067 h 1444"/>
                  <a:gd name="T74" fmla="*/ 330 w 944"/>
                  <a:gd name="T75" fmla="*/ 1184 h 1444"/>
                  <a:gd name="T76" fmla="*/ 301 w 944"/>
                  <a:gd name="T77" fmla="*/ 1213 h 1444"/>
                  <a:gd name="T78" fmla="*/ 303 w 944"/>
                  <a:gd name="T79" fmla="*/ 1227 h 1444"/>
                  <a:gd name="T80" fmla="*/ 330 w 944"/>
                  <a:gd name="T81" fmla="*/ 1237 h 1444"/>
                  <a:gd name="T82" fmla="*/ 366 w 944"/>
                  <a:gd name="T83" fmla="*/ 1225 h 1444"/>
                  <a:gd name="T84" fmla="*/ 383 w 944"/>
                  <a:gd name="T85" fmla="*/ 1215 h 1444"/>
                  <a:gd name="T86" fmla="*/ 418 w 944"/>
                  <a:gd name="T87" fmla="*/ 1059 h 1444"/>
                  <a:gd name="T88" fmla="*/ 442 w 944"/>
                  <a:gd name="T89" fmla="*/ 882 h 1444"/>
                  <a:gd name="T90" fmla="*/ 527 w 944"/>
                  <a:gd name="T91" fmla="*/ 911 h 1444"/>
                  <a:gd name="T92" fmla="*/ 584 w 944"/>
                  <a:gd name="T93" fmla="*/ 899 h 1444"/>
                  <a:gd name="T94" fmla="*/ 676 w 944"/>
                  <a:gd name="T95" fmla="*/ 867 h 1444"/>
                  <a:gd name="T96" fmla="*/ 693 w 944"/>
                  <a:gd name="T97" fmla="*/ 846 h 1444"/>
                  <a:gd name="T98" fmla="*/ 654 w 944"/>
                  <a:gd name="T99" fmla="*/ 768 h 1444"/>
                  <a:gd name="T100" fmla="*/ 688 w 944"/>
                  <a:gd name="T101" fmla="*/ 711 h 1444"/>
                  <a:gd name="T102" fmla="*/ 743 w 944"/>
                  <a:gd name="T103" fmla="*/ 684 h 1444"/>
                  <a:gd name="T104" fmla="*/ 772 w 944"/>
                  <a:gd name="T105" fmla="*/ 661 h 1444"/>
                  <a:gd name="T106" fmla="*/ 791 w 944"/>
                  <a:gd name="T107" fmla="*/ 627 h 14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rgbClr val="ED4600">
                  <a:alpha val="196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Freeform 22"/>
              <p:cNvSpPr>
                <a:spLocks noChangeArrowheads="1"/>
              </p:cNvSpPr>
              <p:nvPr/>
            </p:nvSpPr>
            <p:spPr bwMode="auto">
              <a:xfrm rot="4320000">
                <a:off x="5194" y="3339"/>
                <a:ext cx="298" cy="726"/>
              </a:xfrm>
              <a:custGeom>
                <a:avLst/>
                <a:gdLst>
                  <a:gd name="T0" fmla="*/ 92 w 494"/>
                  <a:gd name="T1" fmla="*/ 0 h 1202"/>
                  <a:gd name="T2" fmla="*/ 99 w 494"/>
                  <a:gd name="T3" fmla="*/ 30 h 1202"/>
                  <a:gd name="T4" fmla="*/ 99 w 494"/>
                  <a:gd name="T5" fmla="*/ 62 h 1202"/>
                  <a:gd name="T6" fmla="*/ 93 w 494"/>
                  <a:gd name="T7" fmla="*/ 93 h 1202"/>
                  <a:gd name="T8" fmla="*/ 83 w 494"/>
                  <a:gd name="T9" fmla="*/ 124 h 1202"/>
                  <a:gd name="T10" fmla="*/ 55 w 494"/>
                  <a:gd name="T11" fmla="*/ 187 h 1202"/>
                  <a:gd name="T12" fmla="*/ 29 w 494"/>
                  <a:gd name="T13" fmla="*/ 244 h 1202"/>
                  <a:gd name="T14" fmla="*/ 19 w 494"/>
                  <a:gd name="T15" fmla="*/ 269 h 1202"/>
                  <a:gd name="T16" fmla="*/ 6 w 494"/>
                  <a:gd name="T17" fmla="*/ 319 h 1202"/>
                  <a:gd name="T18" fmla="*/ 1 w 494"/>
                  <a:gd name="T19" fmla="*/ 358 h 1202"/>
                  <a:gd name="T20" fmla="*/ 0 w 494"/>
                  <a:gd name="T21" fmla="*/ 383 h 1202"/>
                  <a:gd name="T22" fmla="*/ 4 w 494"/>
                  <a:gd name="T23" fmla="*/ 412 h 1202"/>
                  <a:gd name="T24" fmla="*/ 14 w 494"/>
                  <a:gd name="T25" fmla="*/ 460 h 1202"/>
                  <a:gd name="T26" fmla="*/ 29 w 494"/>
                  <a:gd name="T27" fmla="*/ 498 h 1202"/>
                  <a:gd name="T28" fmla="*/ 48 w 494"/>
                  <a:gd name="T29" fmla="*/ 527 h 1202"/>
                  <a:gd name="T30" fmla="*/ 69 w 494"/>
                  <a:gd name="T31" fmla="*/ 547 h 1202"/>
                  <a:gd name="T32" fmla="*/ 92 w 494"/>
                  <a:gd name="T33" fmla="*/ 561 h 1202"/>
                  <a:gd name="T34" fmla="*/ 113 w 494"/>
                  <a:gd name="T35" fmla="*/ 569 h 1202"/>
                  <a:gd name="T36" fmla="*/ 142 w 494"/>
                  <a:gd name="T37" fmla="*/ 574 h 1202"/>
                  <a:gd name="T38" fmla="*/ 139 w 494"/>
                  <a:gd name="T39" fmla="*/ 593 h 1202"/>
                  <a:gd name="T40" fmla="*/ 127 w 494"/>
                  <a:gd name="T41" fmla="*/ 634 h 1202"/>
                  <a:gd name="T42" fmla="*/ 112 w 494"/>
                  <a:gd name="T43" fmla="*/ 673 h 1202"/>
                  <a:gd name="T44" fmla="*/ 98 w 494"/>
                  <a:gd name="T45" fmla="*/ 695 h 1202"/>
                  <a:gd name="T46" fmla="*/ 86 w 494"/>
                  <a:gd name="T47" fmla="*/ 705 h 1202"/>
                  <a:gd name="T48" fmla="*/ 80 w 494"/>
                  <a:gd name="T49" fmla="*/ 709 h 1202"/>
                  <a:gd name="T50" fmla="*/ 76 w 494"/>
                  <a:gd name="T51" fmla="*/ 712 h 1202"/>
                  <a:gd name="T52" fmla="*/ 78 w 494"/>
                  <a:gd name="T53" fmla="*/ 718 h 1202"/>
                  <a:gd name="T54" fmla="*/ 81 w 494"/>
                  <a:gd name="T55" fmla="*/ 720 h 1202"/>
                  <a:gd name="T56" fmla="*/ 93 w 494"/>
                  <a:gd name="T57" fmla="*/ 726 h 1202"/>
                  <a:gd name="T58" fmla="*/ 104 w 494"/>
                  <a:gd name="T59" fmla="*/ 726 h 1202"/>
                  <a:gd name="T60" fmla="*/ 111 w 494"/>
                  <a:gd name="T61" fmla="*/ 724 h 1202"/>
                  <a:gd name="T62" fmla="*/ 117 w 494"/>
                  <a:gd name="T63" fmla="*/ 722 h 1202"/>
                  <a:gd name="T64" fmla="*/ 124 w 494"/>
                  <a:gd name="T65" fmla="*/ 718 h 1202"/>
                  <a:gd name="T66" fmla="*/ 129 w 494"/>
                  <a:gd name="T67" fmla="*/ 709 h 1202"/>
                  <a:gd name="T68" fmla="*/ 140 w 494"/>
                  <a:gd name="T69" fmla="*/ 685 h 1202"/>
                  <a:gd name="T70" fmla="*/ 158 w 494"/>
                  <a:gd name="T71" fmla="*/ 627 h 1202"/>
                  <a:gd name="T72" fmla="*/ 170 w 494"/>
                  <a:gd name="T73" fmla="*/ 571 h 1202"/>
                  <a:gd name="T74" fmla="*/ 174 w 494"/>
                  <a:gd name="T75" fmla="*/ 571 h 1202"/>
                  <a:gd name="T76" fmla="*/ 201 w 494"/>
                  <a:gd name="T77" fmla="*/ 551 h 1202"/>
                  <a:gd name="T78" fmla="*/ 226 w 494"/>
                  <a:gd name="T79" fmla="*/ 529 h 1202"/>
                  <a:gd name="T80" fmla="*/ 246 w 494"/>
                  <a:gd name="T81" fmla="*/ 507 h 1202"/>
                  <a:gd name="T82" fmla="*/ 262 w 494"/>
                  <a:gd name="T83" fmla="*/ 484 h 1202"/>
                  <a:gd name="T84" fmla="*/ 275 w 494"/>
                  <a:gd name="T85" fmla="*/ 461 h 1202"/>
                  <a:gd name="T86" fmla="*/ 285 w 494"/>
                  <a:gd name="T87" fmla="*/ 438 h 1202"/>
                  <a:gd name="T88" fmla="*/ 296 w 494"/>
                  <a:gd name="T89" fmla="*/ 391 h 1202"/>
                  <a:gd name="T90" fmla="*/ 297 w 494"/>
                  <a:gd name="T91" fmla="*/ 343 h 1202"/>
                  <a:gd name="T92" fmla="*/ 288 w 494"/>
                  <a:gd name="T93" fmla="*/ 296 h 1202"/>
                  <a:gd name="T94" fmla="*/ 274 w 494"/>
                  <a:gd name="T95" fmla="*/ 250 h 1202"/>
                  <a:gd name="T96" fmla="*/ 253 w 494"/>
                  <a:gd name="T97" fmla="*/ 205 h 1202"/>
                  <a:gd name="T98" fmla="*/ 229 w 494"/>
                  <a:gd name="T99" fmla="*/ 163 h 1202"/>
                  <a:gd name="T100" fmla="*/ 203 w 494"/>
                  <a:gd name="T101" fmla="*/ 124 h 1202"/>
                  <a:gd name="T102" fmla="*/ 150 w 494"/>
                  <a:gd name="T103" fmla="*/ 59 h 1202"/>
                  <a:gd name="T104" fmla="*/ 109 w 494"/>
                  <a:gd name="T105" fmla="*/ 16 h 1202"/>
                  <a:gd name="T106" fmla="*/ 92 w 494"/>
                  <a:gd name="T107" fmla="*/ 0 h 12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ED4600">
                  <a:alpha val="196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Freeform 23"/>
              <p:cNvSpPr>
                <a:spLocks noChangeArrowheads="1"/>
              </p:cNvSpPr>
              <p:nvPr/>
            </p:nvSpPr>
            <p:spPr bwMode="auto">
              <a:xfrm rot="-1980000">
                <a:off x="4527" y="2517"/>
                <a:ext cx="592" cy="935"/>
              </a:xfrm>
              <a:custGeom>
                <a:avLst/>
                <a:gdLst>
                  <a:gd name="T0" fmla="*/ 568 w 1188"/>
                  <a:gd name="T1" fmla="*/ 391 h 1874"/>
                  <a:gd name="T2" fmla="*/ 543 w 1188"/>
                  <a:gd name="T3" fmla="*/ 405 h 1874"/>
                  <a:gd name="T4" fmla="*/ 524 w 1188"/>
                  <a:gd name="T5" fmla="*/ 382 h 1874"/>
                  <a:gd name="T6" fmla="*/ 476 w 1188"/>
                  <a:gd name="T7" fmla="*/ 386 h 1874"/>
                  <a:gd name="T8" fmla="*/ 420 w 1188"/>
                  <a:gd name="T9" fmla="*/ 423 h 1874"/>
                  <a:gd name="T10" fmla="*/ 411 w 1188"/>
                  <a:gd name="T11" fmla="*/ 423 h 1874"/>
                  <a:gd name="T12" fmla="*/ 462 w 1188"/>
                  <a:gd name="T13" fmla="*/ 348 h 1874"/>
                  <a:gd name="T14" fmla="*/ 474 w 1188"/>
                  <a:gd name="T15" fmla="*/ 268 h 1874"/>
                  <a:gd name="T16" fmla="*/ 447 w 1188"/>
                  <a:gd name="T17" fmla="*/ 177 h 1874"/>
                  <a:gd name="T18" fmla="*/ 395 w 1188"/>
                  <a:gd name="T19" fmla="*/ 156 h 1874"/>
                  <a:gd name="T20" fmla="*/ 343 w 1188"/>
                  <a:gd name="T21" fmla="*/ 119 h 1874"/>
                  <a:gd name="T22" fmla="*/ 299 w 1188"/>
                  <a:gd name="T23" fmla="*/ 34 h 1874"/>
                  <a:gd name="T24" fmla="*/ 295 w 1188"/>
                  <a:gd name="T25" fmla="*/ 0 h 1874"/>
                  <a:gd name="T26" fmla="*/ 278 w 1188"/>
                  <a:gd name="T27" fmla="*/ 75 h 1874"/>
                  <a:gd name="T28" fmla="*/ 225 w 1188"/>
                  <a:gd name="T29" fmla="*/ 139 h 1874"/>
                  <a:gd name="T30" fmla="*/ 160 w 1188"/>
                  <a:gd name="T31" fmla="*/ 169 h 1874"/>
                  <a:gd name="T32" fmla="*/ 126 w 1188"/>
                  <a:gd name="T33" fmla="*/ 226 h 1874"/>
                  <a:gd name="T34" fmla="*/ 117 w 1188"/>
                  <a:gd name="T35" fmla="*/ 313 h 1874"/>
                  <a:gd name="T36" fmla="*/ 159 w 1188"/>
                  <a:gd name="T37" fmla="*/ 392 h 1874"/>
                  <a:gd name="T38" fmla="*/ 177 w 1188"/>
                  <a:gd name="T39" fmla="*/ 427 h 1874"/>
                  <a:gd name="T40" fmla="*/ 144 w 1188"/>
                  <a:gd name="T41" fmla="*/ 401 h 1874"/>
                  <a:gd name="T42" fmla="*/ 87 w 1188"/>
                  <a:gd name="T43" fmla="*/ 379 h 1874"/>
                  <a:gd name="T44" fmla="*/ 55 w 1188"/>
                  <a:gd name="T45" fmla="*/ 390 h 1874"/>
                  <a:gd name="T46" fmla="*/ 42 w 1188"/>
                  <a:gd name="T47" fmla="*/ 404 h 1874"/>
                  <a:gd name="T48" fmla="*/ 9 w 1188"/>
                  <a:gd name="T49" fmla="*/ 370 h 1874"/>
                  <a:gd name="T50" fmla="*/ 3 w 1188"/>
                  <a:gd name="T51" fmla="*/ 366 h 1874"/>
                  <a:gd name="T52" fmla="*/ 2 w 1188"/>
                  <a:gd name="T53" fmla="*/ 470 h 1874"/>
                  <a:gd name="T54" fmla="*/ 26 w 1188"/>
                  <a:gd name="T55" fmla="*/ 508 h 1874"/>
                  <a:gd name="T56" fmla="*/ 59 w 1188"/>
                  <a:gd name="T57" fmla="*/ 524 h 1874"/>
                  <a:gd name="T58" fmla="*/ 100 w 1188"/>
                  <a:gd name="T59" fmla="*/ 561 h 1874"/>
                  <a:gd name="T60" fmla="*/ 104 w 1188"/>
                  <a:gd name="T61" fmla="*/ 602 h 1874"/>
                  <a:gd name="T62" fmla="*/ 77 w 1188"/>
                  <a:gd name="T63" fmla="*/ 640 h 1874"/>
                  <a:gd name="T64" fmla="*/ 89 w 1188"/>
                  <a:gd name="T65" fmla="*/ 655 h 1874"/>
                  <a:gd name="T66" fmla="*/ 168 w 1188"/>
                  <a:gd name="T67" fmla="*/ 685 h 1874"/>
                  <a:gd name="T68" fmla="*/ 223 w 1188"/>
                  <a:gd name="T69" fmla="*/ 686 h 1874"/>
                  <a:gd name="T70" fmla="*/ 278 w 1188"/>
                  <a:gd name="T71" fmla="*/ 661 h 1874"/>
                  <a:gd name="T72" fmla="*/ 269 w 1188"/>
                  <a:gd name="T73" fmla="*/ 806 h 1874"/>
                  <a:gd name="T74" fmla="*/ 236 w 1188"/>
                  <a:gd name="T75" fmla="*/ 901 h 1874"/>
                  <a:gd name="T76" fmla="*/ 216 w 1188"/>
                  <a:gd name="T77" fmla="*/ 919 h 1874"/>
                  <a:gd name="T78" fmla="*/ 224 w 1188"/>
                  <a:gd name="T79" fmla="*/ 930 h 1874"/>
                  <a:gd name="T80" fmla="*/ 263 w 1188"/>
                  <a:gd name="T81" fmla="*/ 928 h 1874"/>
                  <a:gd name="T82" fmla="*/ 276 w 1188"/>
                  <a:gd name="T83" fmla="*/ 924 h 1874"/>
                  <a:gd name="T84" fmla="*/ 297 w 1188"/>
                  <a:gd name="T85" fmla="*/ 863 h 1874"/>
                  <a:gd name="T86" fmla="*/ 316 w 1188"/>
                  <a:gd name="T87" fmla="*/ 662 h 1874"/>
                  <a:gd name="T88" fmla="*/ 380 w 1188"/>
                  <a:gd name="T89" fmla="*/ 689 h 1874"/>
                  <a:gd name="T90" fmla="*/ 432 w 1188"/>
                  <a:gd name="T91" fmla="*/ 680 h 1874"/>
                  <a:gd name="T92" fmla="*/ 514 w 1188"/>
                  <a:gd name="T93" fmla="*/ 654 h 1874"/>
                  <a:gd name="T94" fmla="*/ 507 w 1188"/>
                  <a:gd name="T95" fmla="*/ 633 h 1874"/>
                  <a:gd name="T96" fmla="*/ 485 w 1188"/>
                  <a:gd name="T97" fmla="*/ 596 h 1874"/>
                  <a:gd name="T98" fmla="*/ 496 w 1188"/>
                  <a:gd name="T99" fmla="*/ 552 h 1874"/>
                  <a:gd name="T100" fmla="*/ 538 w 1188"/>
                  <a:gd name="T101" fmla="*/ 522 h 1874"/>
                  <a:gd name="T102" fmla="*/ 572 w 1188"/>
                  <a:gd name="T103" fmla="*/ 502 h 1874"/>
                  <a:gd name="T104" fmla="*/ 591 w 1188"/>
                  <a:gd name="T105" fmla="*/ 459 h 1874"/>
                  <a:gd name="T106" fmla="*/ 587 w 1188"/>
                  <a:gd name="T107" fmla="*/ 361 h 18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rgbClr val="ED4600">
                  <a:alpha val="196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Freeform 24"/>
              <p:cNvSpPr>
                <a:spLocks noChangeArrowheads="1"/>
              </p:cNvSpPr>
              <p:nvPr/>
            </p:nvSpPr>
            <p:spPr bwMode="auto">
              <a:xfrm rot="1200000">
                <a:off x="4929" y="239"/>
                <a:ext cx="321" cy="761"/>
              </a:xfrm>
              <a:custGeom>
                <a:avLst/>
                <a:gdLst>
                  <a:gd name="T0" fmla="*/ 290 w 574"/>
                  <a:gd name="T1" fmla="*/ 262 h 1358"/>
                  <a:gd name="T2" fmla="*/ 261 w 574"/>
                  <a:gd name="T3" fmla="*/ 201 h 1358"/>
                  <a:gd name="T4" fmla="*/ 232 w 574"/>
                  <a:gd name="T5" fmla="*/ 133 h 1358"/>
                  <a:gd name="T6" fmla="*/ 220 w 574"/>
                  <a:gd name="T7" fmla="*/ 100 h 1358"/>
                  <a:gd name="T8" fmla="*/ 214 w 574"/>
                  <a:gd name="T9" fmla="*/ 65 h 1358"/>
                  <a:gd name="T10" fmla="*/ 214 w 574"/>
                  <a:gd name="T11" fmla="*/ 31 h 1358"/>
                  <a:gd name="T12" fmla="*/ 221 w 574"/>
                  <a:gd name="T13" fmla="*/ 0 h 1358"/>
                  <a:gd name="T14" fmla="*/ 204 w 574"/>
                  <a:gd name="T15" fmla="*/ 17 h 1358"/>
                  <a:gd name="T16" fmla="*/ 160 w 574"/>
                  <a:gd name="T17" fmla="*/ 64 h 1358"/>
                  <a:gd name="T18" fmla="*/ 117 w 574"/>
                  <a:gd name="T19" fmla="*/ 114 h 1358"/>
                  <a:gd name="T20" fmla="*/ 88 w 574"/>
                  <a:gd name="T21" fmla="*/ 154 h 1358"/>
                  <a:gd name="T22" fmla="*/ 62 w 574"/>
                  <a:gd name="T23" fmla="*/ 197 h 1358"/>
                  <a:gd name="T24" fmla="*/ 37 w 574"/>
                  <a:gd name="T25" fmla="*/ 244 h 1358"/>
                  <a:gd name="T26" fmla="*/ 18 w 574"/>
                  <a:gd name="T27" fmla="*/ 293 h 1358"/>
                  <a:gd name="T28" fmla="*/ 4 w 574"/>
                  <a:gd name="T29" fmla="*/ 344 h 1358"/>
                  <a:gd name="T30" fmla="*/ 0 w 574"/>
                  <a:gd name="T31" fmla="*/ 395 h 1358"/>
                  <a:gd name="T32" fmla="*/ 2 w 574"/>
                  <a:gd name="T33" fmla="*/ 420 h 1358"/>
                  <a:gd name="T34" fmla="*/ 6 w 574"/>
                  <a:gd name="T35" fmla="*/ 446 h 1358"/>
                  <a:gd name="T36" fmla="*/ 13 w 574"/>
                  <a:gd name="T37" fmla="*/ 472 h 1358"/>
                  <a:gd name="T38" fmla="*/ 23 w 574"/>
                  <a:gd name="T39" fmla="*/ 496 h 1358"/>
                  <a:gd name="T40" fmla="*/ 38 w 574"/>
                  <a:gd name="T41" fmla="*/ 521 h 1358"/>
                  <a:gd name="T42" fmla="*/ 56 w 574"/>
                  <a:gd name="T43" fmla="*/ 546 h 1358"/>
                  <a:gd name="T44" fmla="*/ 77 w 574"/>
                  <a:gd name="T45" fmla="*/ 569 h 1358"/>
                  <a:gd name="T46" fmla="*/ 103 w 574"/>
                  <a:gd name="T47" fmla="*/ 592 h 1358"/>
                  <a:gd name="T48" fmla="*/ 133 w 574"/>
                  <a:gd name="T49" fmla="*/ 614 h 1358"/>
                  <a:gd name="T50" fmla="*/ 130 w 574"/>
                  <a:gd name="T51" fmla="*/ 633 h 1358"/>
                  <a:gd name="T52" fmla="*/ 119 w 574"/>
                  <a:gd name="T53" fmla="*/ 672 h 1358"/>
                  <a:gd name="T54" fmla="*/ 105 w 574"/>
                  <a:gd name="T55" fmla="*/ 709 h 1358"/>
                  <a:gd name="T56" fmla="*/ 91 w 574"/>
                  <a:gd name="T57" fmla="*/ 732 h 1358"/>
                  <a:gd name="T58" fmla="*/ 79 w 574"/>
                  <a:gd name="T59" fmla="*/ 742 h 1358"/>
                  <a:gd name="T60" fmla="*/ 74 w 574"/>
                  <a:gd name="T61" fmla="*/ 745 h 1358"/>
                  <a:gd name="T62" fmla="*/ 70 w 574"/>
                  <a:gd name="T63" fmla="*/ 748 h 1358"/>
                  <a:gd name="T64" fmla="*/ 73 w 574"/>
                  <a:gd name="T65" fmla="*/ 753 h 1358"/>
                  <a:gd name="T66" fmla="*/ 75 w 574"/>
                  <a:gd name="T67" fmla="*/ 755 h 1358"/>
                  <a:gd name="T68" fmla="*/ 86 w 574"/>
                  <a:gd name="T69" fmla="*/ 761 h 1358"/>
                  <a:gd name="T70" fmla="*/ 96 w 574"/>
                  <a:gd name="T71" fmla="*/ 761 h 1358"/>
                  <a:gd name="T72" fmla="*/ 103 w 574"/>
                  <a:gd name="T73" fmla="*/ 759 h 1358"/>
                  <a:gd name="T74" fmla="*/ 108 w 574"/>
                  <a:gd name="T75" fmla="*/ 758 h 1358"/>
                  <a:gd name="T76" fmla="*/ 115 w 574"/>
                  <a:gd name="T77" fmla="*/ 753 h 1358"/>
                  <a:gd name="T78" fmla="*/ 120 w 574"/>
                  <a:gd name="T79" fmla="*/ 745 h 1358"/>
                  <a:gd name="T80" fmla="*/ 130 w 574"/>
                  <a:gd name="T81" fmla="*/ 723 h 1358"/>
                  <a:gd name="T82" fmla="*/ 147 w 574"/>
                  <a:gd name="T83" fmla="*/ 669 h 1358"/>
                  <a:gd name="T84" fmla="*/ 158 w 574"/>
                  <a:gd name="T85" fmla="*/ 618 h 1358"/>
                  <a:gd name="T86" fmla="*/ 178 w 574"/>
                  <a:gd name="T87" fmla="*/ 616 h 1358"/>
                  <a:gd name="T88" fmla="*/ 201 w 574"/>
                  <a:gd name="T89" fmla="*/ 612 h 1358"/>
                  <a:gd name="T90" fmla="*/ 226 w 574"/>
                  <a:gd name="T91" fmla="*/ 602 h 1358"/>
                  <a:gd name="T92" fmla="*/ 252 w 574"/>
                  <a:gd name="T93" fmla="*/ 585 h 1358"/>
                  <a:gd name="T94" fmla="*/ 275 w 574"/>
                  <a:gd name="T95" fmla="*/ 559 h 1358"/>
                  <a:gd name="T96" fmla="*/ 295 w 574"/>
                  <a:gd name="T97" fmla="*/ 523 h 1358"/>
                  <a:gd name="T98" fmla="*/ 311 w 574"/>
                  <a:gd name="T99" fmla="*/ 474 h 1358"/>
                  <a:gd name="T100" fmla="*/ 321 w 574"/>
                  <a:gd name="T101" fmla="*/ 412 h 1358"/>
                  <a:gd name="T102" fmla="*/ 321 w 574"/>
                  <a:gd name="T103" fmla="*/ 399 h 1358"/>
                  <a:gd name="T104" fmla="*/ 318 w 574"/>
                  <a:gd name="T105" fmla="*/ 365 h 1358"/>
                  <a:gd name="T106" fmla="*/ 309 w 574"/>
                  <a:gd name="T107" fmla="*/ 317 h 1358"/>
                  <a:gd name="T108" fmla="*/ 295 w 574"/>
                  <a:gd name="T109" fmla="*/ 277 h 1358"/>
                  <a:gd name="T110" fmla="*/ 290 w 574"/>
                  <a:gd name="T111" fmla="*/ 262 h 13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rgbClr val="ED4600">
                  <a:alpha val="196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Freeform 25"/>
              <p:cNvSpPr>
                <a:spLocks noChangeArrowheads="1"/>
              </p:cNvSpPr>
              <p:nvPr/>
            </p:nvSpPr>
            <p:spPr bwMode="auto">
              <a:xfrm rot="7080000">
                <a:off x="5090" y="2173"/>
                <a:ext cx="609" cy="634"/>
              </a:xfrm>
              <a:custGeom>
                <a:avLst/>
                <a:gdLst>
                  <a:gd name="T0" fmla="*/ 551 w 1356"/>
                  <a:gd name="T1" fmla="*/ 305 h 1412"/>
                  <a:gd name="T2" fmla="*/ 538 w 1356"/>
                  <a:gd name="T3" fmla="*/ 279 h 1412"/>
                  <a:gd name="T4" fmla="*/ 560 w 1356"/>
                  <a:gd name="T5" fmla="*/ 236 h 1412"/>
                  <a:gd name="T6" fmla="*/ 548 w 1356"/>
                  <a:gd name="T7" fmla="*/ 230 h 1412"/>
                  <a:gd name="T8" fmla="*/ 550 w 1356"/>
                  <a:gd name="T9" fmla="*/ 189 h 1412"/>
                  <a:gd name="T10" fmla="*/ 543 w 1356"/>
                  <a:gd name="T11" fmla="*/ 163 h 1412"/>
                  <a:gd name="T12" fmla="*/ 486 w 1356"/>
                  <a:gd name="T13" fmla="*/ 187 h 1412"/>
                  <a:gd name="T14" fmla="*/ 455 w 1356"/>
                  <a:gd name="T15" fmla="*/ 181 h 1412"/>
                  <a:gd name="T16" fmla="*/ 405 w 1356"/>
                  <a:gd name="T17" fmla="*/ 239 h 1412"/>
                  <a:gd name="T18" fmla="*/ 396 w 1356"/>
                  <a:gd name="T19" fmla="*/ 232 h 1412"/>
                  <a:gd name="T20" fmla="*/ 417 w 1356"/>
                  <a:gd name="T21" fmla="*/ 162 h 1412"/>
                  <a:gd name="T22" fmla="*/ 382 w 1356"/>
                  <a:gd name="T23" fmla="*/ 139 h 1412"/>
                  <a:gd name="T24" fmla="*/ 361 w 1356"/>
                  <a:gd name="T25" fmla="*/ 137 h 1412"/>
                  <a:gd name="T26" fmla="*/ 356 w 1356"/>
                  <a:gd name="T27" fmla="*/ 95 h 1412"/>
                  <a:gd name="T28" fmla="*/ 348 w 1356"/>
                  <a:gd name="T29" fmla="*/ 87 h 1412"/>
                  <a:gd name="T30" fmla="*/ 326 w 1356"/>
                  <a:gd name="T31" fmla="*/ 81 h 1412"/>
                  <a:gd name="T32" fmla="*/ 307 w 1356"/>
                  <a:gd name="T33" fmla="*/ 19 h 1412"/>
                  <a:gd name="T34" fmla="*/ 305 w 1356"/>
                  <a:gd name="T35" fmla="*/ 0 h 1412"/>
                  <a:gd name="T36" fmla="*/ 287 w 1356"/>
                  <a:gd name="T37" fmla="*/ 74 h 1412"/>
                  <a:gd name="T38" fmla="*/ 265 w 1356"/>
                  <a:gd name="T39" fmla="*/ 89 h 1412"/>
                  <a:gd name="T40" fmla="*/ 251 w 1356"/>
                  <a:gd name="T41" fmla="*/ 84 h 1412"/>
                  <a:gd name="T42" fmla="*/ 250 w 1356"/>
                  <a:gd name="T43" fmla="*/ 135 h 1412"/>
                  <a:gd name="T44" fmla="*/ 232 w 1356"/>
                  <a:gd name="T45" fmla="*/ 140 h 1412"/>
                  <a:gd name="T46" fmla="*/ 188 w 1356"/>
                  <a:gd name="T47" fmla="*/ 127 h 1412"/>
                  <a:gd name="T48" fmla="*/ 213 w 1356"/>
                  <a:gd name="T49" fmla="*/ 232 h 1412"/>
                  <a:gd name="T50" fmla="*/ 207 w 1356"/>
                  <a:gd name="T51" fmla="*/ 242 h 1412"/>
                  <a:gd name="T52" fmla="*/ 157 w 1356"/>
                  <a:gd name="T53" fmla="*/ 186 h 1412"/>
                  <a:gd name="T54" fmla="*/ 130 w 1356"/>
                  <a:gd name="T55" fmla="*/ 187 h 1412"/>
                  <a:gd name="T56" fmla="*/ 77 w 1356"/>
                  <a:gd name="T57" fmla="*/ 171 h 1412"/>
                  <a:gd name="T58" fmla="*/ 54 w 1356"/>
                  <a:gd name="T59" fmla="*/ 171 h 1412"/>
                  <a:gd name="T60" fmla="*/ 62 w 1356"/>
                  <a:gd name="T61" fmla="*/ 227 h 1412"/>
                  <a:gd name="T62" fmla="*/ 49 w 1356"/>
                  <a:gd name="T63" fmla="*/ 236 h 1412"/>
                  <a:gd name="T64" fmla="*/ 69 w 1356"/>
                  <a:gd name="T65" fmla="*/ 272 h 1412"/>
                  <a:gd name="T66" fmla="*/ 62 w 1356"/>
                  <a:gd name="T67" fmla="*/ 303 h 1412"/>
                  <a:gd name="T68" fmla="*/ 22 w 1356"/>
                  <a:gd name="T69" fmla="*/ 316 h 1412"/>
                  <a:gd name="T70" fmla="*/ 101 w 1356"/>
                  <a:gd name="T71" fmla="*/ 361 h 1412"/>
                  <a:gd name="T72" fmla="*/ 111 w 1356"/>
                  <a:gd name="T73" fmla="*/ 390 h 1412"/>
                  <a:gd name="T74" fmla="*/ 70 w 1356"/>
                  <a:gd name="T75" fmla="*/ 418 h 1412"/>
                  <a:gd name="T76" fmla="*/ 13 w 1356"/>
                  <a:gd name="T77" fmla="*/ 434 h 1412"/>
                  <a:gd name="T78" fmla="*/ 112 w 1356"/>
                  <a:gd name="T79" fmla="*/ 463 h 1412"/>
                  <a:gd name="T80" fmla="*/ 168 w 1356"/>
                  <a:gd name="T81" fmla="*/ 479 h 1412"/>
                  <a:gd name="T82" fmla="*/ 190 w 1356"/>
                  <a:gd name="T83" fmla="*/ 494 h 1412"/>
                  <a:gd name="T84" fmla="*/ 172 w 1356"/>
                  <a:gd name="T85" fmla="*/ 524 h 1412"/>
                  <a:gd name="T86" fmla="*/ 277 w 1356"/>
                  <a:gd name="T87" fmla="*/ 489 h 1412"/>
                  <a:gd name="T88" fmla="*/ 290 w 1356"/>
                  <a:gd name="T89" fmla="*/ 550 h 1412"/>
                  <a:gd name="T90" fmla="*/ 267 w 1356"/>
                  <a:gd name="T91" fmla="*/ 617 h 1412"/>
                  <a:gd name="T92" fmla="*/ 261 w 1356"/>
                  <a:gd name="T93" fmla="*/ 629 h 1412"/>
                  <a:gd name="T94" fmla="*/ 281 w 1356"/>
                  <a:gd name="T95" fmla="*/ 632 h 1412"/>
                  <a:gd name="T96" fmla="*/ 296 w 1356"/>
                  <a:gd name="T97" fmla="*/ 624 h 1412"/>
                  <a:gd name="T98" fmla="*/ 310 w 1356"/>
                  <a:gd name="T99" fmla="*/ 557 h 1412"/>
                  <a:gd name="T100" fmla="*/ 353 w 1356"/>
                  <a:gd name="T101" fmla="*/ 498 h 1412"/>
                  <a:gd name="T102" fmla="*/ 437 w 1356"/>
                  <a:gd name="T103" fmla="*/ 524 h 1412"/>
                  <a:gd name="T104" fmla="*/ 419 w 1356"/>
                  <a:gd name="T105" fmla="*/ 491 h 1412"/>
                  <a:gd name="T106" fmla="*/ 448 w 1356"/>
                  <a:gd name="T107" fmla="*/ 478 h 1412"/>
                  <a:gd name="T108" fmla="*/ 508 w 1356"/>
                  <a:gd name="T109" fmla="*/ 458 h 1412"/>
                  <a:gd name="T110" fmla="*/ 609 w 1356"/>
                  <a:gd name="T111" fmla="*/ 433 h 1412"/>
                  <a:gd name="T112" fmla="*/ 527 w 1356"/>
                  <a:gd name="T113" fmla="*/ 413 h 1412"/>
                  <a:gd name="T114" fmla="*/ 497 w 1356"/>
                  <a:gd name="T115" fmla="*/ 384 h 1412"/>
                  <a:gd name="T116" fmla="*/ 518 w 1356"/>
                  <a:gd name="T117" fmla="*/ 352 h 1412"/>
                  <a:gd name="T118" fmla="*/ 587 w 1356"/>
                  <a:gd name="T119" fmla="*/ 316 h 14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rgbClr val="ED4600">
                  <a:alpha val="196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360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09650" y="676275"/>
            <a:ext cx="7123113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0" y="1806575"/>
            <a:ext cx="7123113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dt"/>
          </p:nvPr>
        </p:nvSpPr>
        <p:spPr bwMode="auto">
          <a:xfrm>
            <a:off x="6437313" y="5951538"/>
            <a:ext cx="21320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2.4.15</a:t>
            </a:r>
          </a:p>
        </p:txBody>
      </p:sp>
      <p:sp>
        <p:nvSpPr>
          <p:cNvPr id="2054" name="Text Box 35"/>
          <p:cNvSpPr txBox="1">
            <a:spLocks noChangeArrowheads="1"/>
          </p:cNvSpPr>
          <p:nvPr/>
        </p:nvSpPr>
        <p:spPr bwMode="auto">
          <a:xfrm>
            <a:off x="1181100" y="5951538"/>
            <a:ext cx="5256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sldNum"/>
          </p:nvPr>
        </p:nvSpPr>
        <p:spPr bwMode="auto">
          <a:xfrm>
            <a:off x="573088" y="5951538"/>
            <a:ext cx="6064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555CAEB-B868-4965-8137-620036707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5pPr>
      <a:lvl6pPr marL="25146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6pPr>
      <a:lvl7pPr marL="29718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7pPr>
      <a:lvl8pPr marL="34290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8pPr>
      <a:lvl9pPr marL="38862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Verdana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981075"/>
            <a:ext cx="8891588" cy="1368425"/>
          </a:xfrm>
        </p:spPr>
        <p:txBody>
          <a:bodyPr anchor="t"/>
          <a:lstStyle/>
          <a:p>
            <a:pPr algn="just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b="1" i="1" u="sng" smtClean="0"/>
              <a:t>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09650" y="4776788"/>
            <a:ext cx="7116763" cy="860425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z="32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74613"/>
            <a:ext cx="9244013" cy="693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23850" y="0"/>
            <a:ext cx="8135938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5400" b="1" i="1" u="sng">
                <a:solidFill>
                  <a:srgbClr val="FFFFFF"/>
                </a:solidFill>
                <a:latin typeface="Verdana" charset="0"/>
              </a:rPr>
              <a:t>И помнит мир</a:t>
            </a: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2700338" y="1052513"/>
            <a:ext cx="5616575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5400" b="1" i="1" u="sng">
                <a:solidFill>
                  <a:srgbClr val="FFFFFF"/>
                </a:solidFill>
                <a:latin typeface="Verdana" charset="0"/>
              </a:rPr>
              <a:t>спасенный…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312275" cy="69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291638" cy="71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175"/>
            <a:ext cx="9432925" cy="695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304338" cy="697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380538" cy="703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3" y="39688"/>
            <a:ext cx="9648826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15888"/>
            <a:ext cx="7704137" cy="792162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 smtClean="0"/>
              <a:t>Спасибо за внимание!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60363" y="2663825"/>
            <a:ext cx="6192837" cy="4103688"/>
          </a:xfrm>
        </p:spPr>
        <p:txBody>
          <a:bodyPr lIns="90000" tIns="45000" rIns="90000" bIns="45000"/>
          <a:lstStyle/>
          <a:p>
            <a:pPr marL="0" indent="0" algn="just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i="1" smtClean="0"/>
              <a:t>Презентацию  выполнил:</a:t>
            </a:r>
          </a:p>
          <a:p>
            <a:pPr marL="0" indent="0" algn="just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i="1" smtClean="0"/>
              <a:t>Ученик 2  “А”  класса</a:t>
            </a:r>
          </a:p>
          <a:p>
            <a:pPr marL="0" indent="0" algn="just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i="1" smtClean="0"/>
              <a:t>Гимназии  №  1619</a:t>
            </a:r>
          </a:p>
          <a:p>
            <a:pPr marL="0" indent="0" algn="just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i="1" smtClean="0"/>
              <a:t>г.  Москвы</a:t>
            </a:r>
          </a:p>
          <a:p>
            <a:pPr marL="0" indent="0" algn="just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i="1" smtClean="0"/>
              <a:t>Золотов  Артём</a:t>
            </a:r>
          </a:p>
          <a:p>
            <a:pPr marL="0" indent="0" algn="just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i="1" smtClean="0"/>
              <a:t>Классный руководитель:</a:t>
            </a:r>
          </a:p>
          <a:p>
            <a:pPr marL="0" indent="0" algn="just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i="1" smtClean="0"/>
              <a:t>Матросова </a:t>
            </a:r>
          </a:p>
          <a:p>
            <a:pPr marL="0" indent="0" algn="just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i="1" smtClean="0"/>
              <a:t>Лидия Викторовна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503363"/>
            <a:ext cx="2376488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00013"/>
            <a:ext cx="9275763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315913"/>
            <a:ext cx="9932988" cy="753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779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0"/>
            <a:ext cx="4440237" cy="6858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52413" y="476250"/>
            <a:ext cx="360045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800" b="1" i="1" u="sng">
                <a:solidFill>
                  <a:srgbClr val="FFFFFF"/>
                </a:solidFill>
                <a:latin typeface="Verdana" charset="0"/>
              </a:rPr>
              <a:t>Битва за Москву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800" b="1" i="1" u="sng">
                <a:solidFill>
                  <a:srgbClr val="FFFFFF"/>
                </a:solidFill>
                <a:latin typeface="Verdana" charset="0"/>
              </a:rPr>
              <a:t>(30 сентября 1941-20 апреля 1942 гг.)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-315913"/>
            <a:ext cx="10880726" cy="717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39850"/>
            <a:ext cx="3455987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8975" y="263525"/>
            <a:ext cx="7632700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 i="1">
                <a:solidFill>
                  <a:srgbClr val="FFFFFF"/>
                </a:solidFill>
                <a:latin typeface="Verdana" charset="0"/>
              </a:rPr>
              <a:t>Командующий Западным фронтом – генерал Г. К. Жуков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50"/>
            <a:ext cx="9323388" cy="69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-242888"/>
            <a:ext cx="8640763" cy="11509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 smtClean="0"/>
              <a:t>Героическая оборона Ленинграда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836613"/>
            <a:ext cx="935355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836613"/>
            <a:ext cx="9091612" cy="33115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86875" cy="6964363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 70-летию Победы в ВОВ..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 70-летию Победы в ВОВ..</Template>
  <TotalTime>0</TotalTime>
  <Words>74</Words>
  <Application>Microsoft Office PowerPoint</Application>
  <PresentationFormat>Экран (4:3)</PresentationFormat>
  <Paragraphs>33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Microsoft YaHei</vt:lpstr>
      <vt:lpstr>Times New Roman</vt:lpstr>
      <vt:lpstr>Verdana</vt:lpstr>
      <vt:lpstr>К 70-летию Победы в ВОВ..</vt:lpstr>
      <vt:lpstr>1_Тема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Героическая оборона Ленинграда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Samsung</dc:creator>
  <cp:lastModifiedBy>Samsung</cp:lastModifiedBy>
  <cp:revision>1</cp:revision>
  <cp:lastPrinted>1601-01-01T00:00:00Z</cp:lastPrinted>
  <dcterms:created xsi:type="dcterms:W3CDTF">2015-04-11T20:34:22Z</dcterms:created>
  <dcterms:modified xsi:type="dcterms:W3CDTF">2015-04-11T20:34:42Z</dcterms:modified>
</cp:coreProperties>
</file>