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1ABC0E-0566-49B4-9719-0E4A70FF6E87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8011A-F7B2-4CAA-8EA0-04E221D8B1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Настольно- печатная игра по ОО «Физическое развитие»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854696" cy="23442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«Путешествие по планетам здоровья»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Авторы: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Конькова Елена Валентиновна, Чудинова Ирина Аркадьевна, воспитатели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МБДОУ «Детский сад №8»,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Пермский край, г. </a:t>
            </a:r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В</a:t>
            </a:r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ерещагино</a:t>
            </a:r>
            <a:endParaRPr lang="ru-RU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на\Documents\аттестация 2014-2019\развивающая среда\DSCN59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920" cy="59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на\Documents\аттестация 2014-2019\развивающая среда\DSCN59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39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Настольно- печатная игра по ОО «Физическое развитие»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Настольно- печатная игра по ОО «Физическое развитие»</dc:title>
  <dc:creator>Ирина</dc:creator>
  <cp:lastModifiedBy>Ирина</cp:lastModifiedBy>
  <cp:revision>1</cp:revision>
  <dcterms:created xsi:type="dcterms:W3CDTF">2015-04-10T16:12:50Z</dcterms:created>
  <dcterms:modified xsi:type="dcterms:W3CDTF">2015-04-10T16:18:35Z</dcterms:modified>
</cp:coreProperties>
</file>