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93" r:id="rId2"/>
  </p:sldMasterIdLst>
  <p:sldIdLst>
    <p:sldId id="281" r:id="rId3"/>
    <p:sldId id="282" r:id="rId4"/>
    <p:sldId id="288" r:id="rId5"/>
    <p:sldId id="289" r:id="rId6"/>
    <p:sldId id="287" r:id="rId7"/>
    <p:sldId id="258" r:id="rId8"/>
    <p:sldId id="290" r:id="rId9"/>
    <p:sldId id="259" r:id="rId10"/>
    <p:sldId id="292" r:id="rId11"/>
    <p:sldId id="291" r:id="rId12"/>
    <p:sldId id="262" r:id="rId13"/>
    <p:sldId id="293" r:id="rId14"/>
    <p:sldId id="294" r:id="rId15"/>
    <p:sldId id="296" r:id="rId16"/>
    <p:sldId id="299" r:id="rId17"/>
    <p:sldId id="300" r:id="rId18"/>
    <p:sldId id="298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190" autoAdjust="0"/>
    <p:restoredTop sz="94709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3/29/2015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3/29/2015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8097" y="1141247"/>
            <a:ext cx="4713427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0" y="642918"/>
            <a:ext cx="3643306" cy="4293749"/>
          </a:xfrm>
        </p:spPr>
        <p:txBody>
          <a:bodyPr lIns="64008" rIns="45720" bIns="45720" anchor="t">
            <a:normAutofit/>
          </a:bodyPr>
          <a:lstStyle>
            <a:lvl1pPr marL="0" indent="0" algn="ctr">
              <a:spcBef>
                <a:spcPts val="250"/>
              </a:spcBef>
              <a:buFontTx/>
              <a:buNone/>
              <a:defRPr sz="4800" b="1" i="1" baseline="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СКАЗЫ</a:t>
            </a:r>
          </a:p>
          <a:p>
            <a:pPr lvl="0" eaLnBrk="1" latinLnBrk="0" hangingPunct="1"/>
            <a:endParaRPr kumimoji="0" lang="ru-RU" dirty="0" smtClean="0"/>
          </a:p>
          <a:p>
            <a:pPr lvl="0" eaLnBrk="1" latinLnBrk="0" hangingPunct="1"/>
            <a:r>
              <a:rPr kumimoji="0" lang="ru-RU" dirty="0" smtClean="0"/>
              <a:t>Павла Петровича</a:t>
            </a:r>
          </a:p>
          <a:p>
            <a:pPr lvl="0" eaLnBrk="1" latinLnBrk="0" hangingPunct="1"/>
            <a:r>
              <a:rPr kumimoji="0" lang="ru-RU" dirty="0" smtClean="0"/>
              <a:t>Бажова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00615" y="1212656"/>
            <a:ext cx="4402093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E:\с рабочего стола\Литература моя\картинки к сказам Бажова\Портрет Бажова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410850">
            <a:off x="3730702" y="1141917"/>
            <a:ext cx="5024611" cy="4163344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6A8B44-6369-46B3-9E5A-57BFBDF594E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AD7F03-467A-4DC1-B1A3-85E305255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717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851648" cy="41434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ЛИТЕРАТУРЕ в 5 классе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Кокарева Светлана Юрьевна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Сказы Бажова. «Медной горы хозяйка»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с рабочего стола\презентац по литер(2)\картинки к сказам Бажова\сборник сказов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4786322"/>
            <a:ext cx="2689345" cy="167643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горы\shkatulka_07558500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786322"/>
            <a:ext cx="2643206" cy="16446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литература\5 класс\бажов\cfe20e6f74d79361bb8f104a115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381775" cy="566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4857760"/>
            <a:ext cx="7429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-повествование, ведущееся от лица рассказчика;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-зачина нет;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-имеет реальную основу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786742" cy="33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072074"/>
            <a:ext cx="8389936" cy="9730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Павел Бажов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Сказ «Медной горы хозяйка»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4275" name="Picture 3" descr="D:\литература\5 класс\бажов\01-6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00042"/>
            <a:ext cx="2814650" cy="43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000636"/>
            <a:ext cx="8247060" cy="135732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Самым ярким образом сказа является </a:t>
            </a: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сама  Хозяйка </a:t>
            </a: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Медной горы. </a:t>
            </a: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Она </a:t>
            </a: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хранительница сокровищ, а еще покровительница смелых и мужественных людей. </a:t>
            </a:r>
            <a:endParaRPr lang="ru-RU" sz="4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Писатель </a:t>
            </a: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наделяет ее необыкновенной внешностью.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5298" name="Picture 2" descr="D:\литература\5 класс\бажов\t1@e099a5bc-aaad-417b-b754-1ef8d7582b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537772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929198"/>
            <a:ext cx="8183880" cy="150019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Хозяйка медной горы,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Малахитница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 мифический образ хозяйки Уральских гор, хранительница драгоценных пород и камней, иногда предстаёт перед людьми в виде прекрасной женщины с косой и лентами из тонкой позвякивающей меди, в платье из «шелкового малахита»,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порой — 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виде ящерицы в короне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143271" cy="440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литература\5 класс\бажов\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736"/>
            <a:ext cx="4143404" cy="2413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литература\5 класс\бажов\3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587271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D:\литература\5 класс\бажов\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357718" cy="61818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357167"/>
            <a:ext cx="3714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Степан </a:t>
            </a:r>
            <a:r>
              <a:rPr lang="ru-RU" sz="2400" b="1" dirty="0" smtClean="0"/>
              <a:t>был честным, работящим </a:t>
            </a:r>
            <a:r>
              <a:rPr lang="ru-RU" sz="2400" b="1" dirty="0" smtClean="0"/>
              <a:t>парнем.</a:t>
            </a:r>
            <a:endParaRPr lang="ru-RU" sz="2400" b="1" dirty="0" smtClean="0"/>
          </a:p>
          <a:p>
            <a:r>
              <a:rPr lang="ru-RU" sz="2400" b="1" dirty="0" smtClean="0"/>
              <a:t>«Простой человек, обыкновенный. Помялся-помялся Степан, да и говорит:</a:t>
            </a:r>
          </a:p>
          <a:p>
            <a:pPr>
              <a:buNone/>
            </a:pPr>
            <a:r>
              <a:rPr lang="ru-RU" sz="2400" b="1" dirty="0" smtClean="0"/>
              <a:t>-  Приданое у тебя царям впору, а я человек рабочий, простой.</a:t>
            </a:r>
          </a:p>
          <a:p>
            <a:r>
              <a:rPr lang="ru-RU" sz="2400" b="1" dirty="0" smtClean="0"/>
              <a:t>-Мне как раз такого и надо, который никого не боится.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571480"/>
            <a:ext cx="4357718" cy="5372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Встретиться с Хозяйкой суждено не каждому, но тот, кто ее встречает, кому она оказывает свое покровительство, толкает на новые поиски, поселяет в их душах вечную творческую неудовлетворенность.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литература\5 класс\бажов\r1B0bXzx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172437" cy="580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2066" y="500042"/>
            <a:ext cx="3538534" cy="544355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Это сказ учит любить и уважать труд, быть упорным, смелым и честным человеком, не нарушать данных обещаний. Любить природу, получая доступ к природным богатствам, человек должен знать меру, должен беречь и охранять природу.</a:t>
            </a:r>
          </a:p>
          <a:p>
            <a:endParaRPr lang="ru-RU" dirty="0"/>
          </a:p>
        </p:txBody>
      </p:sp>
      <p:pic>
        <p:nvPicPr>
          <p:cNvPr id="4098" name="Picture 2" descr="D:\литература\5 класс\бажов\8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горы\гор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071670" y="1928802"/>
            <a:ext cx="5238750" cy="3914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6721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Урал – сокровищница России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4429156" cy="5154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Бажов Павел Петрович </a:t>
            </a:r>
          </a:p>
          <a:p>
            <a:pPr algn="ctr">
              <a:buNone/>
            </a:pPr>
            <a:r>
              <a:rPr lang="ru-RU" b="1" dirty="0" smtClean="0"/>
              <a:t>(1879—1950) </a:t>
            </a:r>
          </a:p>
          <a:p>
            <a:pPr algn="ctr">
              <a:buNone/>
            </a:pPr>
            <a:r>
              <a:rPr lang="ru-RU" b="1" dirty="0" smtClean="0"/>
              <a:t>писатель, журналист.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 Родился 27 января 1879 г. На Урале   в городе </a:t>
            </a:r>
            <a:r>
              <a:rPr lang="ru-RU" dirty="0" err="1" smtClean="0"/>
              <a:t>Сысертский</a:t>
            </a:r>
            <a:r>
              <a:rPr lang="ru-RU" dirty="0" smtClean="0"/>
              <a:t> Завод близ Екатеринбурга в семье потомственных рабочих.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литература\5 класс\бажов\kladbisha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оры\горы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1436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561228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тература\5 класс\бажов\725a743a32edaa0834ebb427c3cec3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4000528" cy="53107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571480"/>
            <a:ext cx="2971800" cy="5082434"/>
          </a:xfrm>
        </p:spPr>
        <p:txBody>
          <a:bodyPr>
            <a:normAutofit fontScale="85000" lnSpcReduction="10000"/>
          </a:bodyPr>
          <a:lstStyle/>
          <a:p>
            <a:endParaRPr lang="ru-RU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Писатель любил повторять: «Чем велик и прекрасен человек? Одухотворённым трудом… Вне труда нет и человека».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 рабочего стола\презентац по литер(2)\картинки к сказам Бажова\на Родине в Сысер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281112" y="1614487"/>
            <a:ext cx="6581775" cy="4391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7315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Дом –музей П.Бажова на его родине.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&amp;Fcy;&amp;ocy;&amp;tcy;&amp;ocy;&amp;gcy;&amp;rcy;&amp;acy;&amp;fcy;&amp;icy;&amp;icy;. . &amp;Ucy;&amp;chcy;&amp;acy;&amp;scy;&amp;tcy;&amp;ncy;&amp;icy;&amp;kcy; &amp;fcy;&amp;ocy;&amp;rcy;&amp;ucy;&amp;mcy;&amp;acy; &amp;Scy;&amp;vcy;&amp;iecy;&amp;tcy;&amp;lcy;&amp;acy;&amp;ncy;&amp;acy; &amp;Tcy;&amp;rcy;&amp;ucy;&amp;bcy;&amp;icy;&amp;ncy;&amp;o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858048" cy="4592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Дом-музей Бажова в Екатеринбурге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с рабочего стола\презентац по литер(2)\картинки к сказам Бажова\дом-муз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1857364"/>
            <a:ext cx="787400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929618" cy="25003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/>
              </a:rPr>
              <a:t>На Урале  сама земля рождала легенды и сказки. Горных дел мастера искали объяснения земляным богатствам и создавали легенды, в которых нашла поэтическое выражение любовь русских людей к родной земле.</a:t>
            </a:r>
            <a:endParaRPr lang="ru-RU" sz="2800" b="1" i="1" dirty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8194" name="Picture 2" descr="C:\Documents and Settings\Admin\Рабочий стол\горы\shkatulka_0755850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00504"/>
            <a:ext cx="4000528" cy="24447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667</TotalTime>
  <Words>293</Words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Специальное оформление</vt:lpstr>
      <vt:lpstr>Бумажная</vt:lpstr>
      <vt:lpstr>ПРЕЗЕНТАЦИЯ ПО ЛИТЕРАТУРЕ в 5 классе Выполнила: Кокарева Светлана Юрьевна  Сказы Бажова. «Медной горы хозяйка»  </vt:lpstr>
      <vt:lpstr>Слайд 2</vt:lpstr>
      <vt:lpstr>Слайд 3</vt:lpstr>
      <vt:lpstr>Слайд 4</vt:lpstr>
      <vt:lpstr>Слайд 5</vt:lpstr>
      <vt:lpstr>Дом –музей П.Бажова на его родине.</vt:lpstr>
      <vt:lpstr>Слайд 7</vt:lpstr>
      <vt:lpstr>Дом-музей Бажова в Екатеринбурге</vt:lpstr>
      <vt:lpstr>На Урале  сама земля рождала легенды и сказки. Горных дел мастера искали объяснения земляным богатствам и создавали легенды, в которых нашла поэтическое выражение любовь русских людей к родной земле.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Сказы  Павла Петровича Бажова</dc:title>
  <cp:lastModifiedBy>Светлана</cp:lastModifiedBy>
  <cp:revision>72</cp:revision>
  <dcterms:modified xsi:type="dcterms:W3CDTF">2015-03-29T15:52:18Z</dcterms:modified>
</cp:coreProperties>
</file>