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5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4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0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4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9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8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CD95-62E4-4131-B654-C3EC167BCF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441A-BD73-4A4B-B336-C9592E960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175351" cy="1793167"/>
          </a:xfrm>
        </p:spPr>
        <p:txBody>
          <a:bodyPr/>
          <a:lstStyle/>
          <a:p>
            <a:r>
              <a:rPr lang="ru-RU" sz="3200" dirty="0" smtClean="0"/>
              <a:t>Здоровый образ жизни!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47787"/>
            <a:ext cx="6667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713016"/>
          </a:xfrm>
        </p:spPr>
        <p:txBody>
          <a:bodyPr/>
          <a:lstStyle/>
          <a:p>
            <a:pPr algn="ctr"/>
            <a:r>
              <a:rPr lang="ru-RU" sz="3200" dirty="0" smtClean="0"/>
              <a:t>Надо умываться!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017301" cy="5331009"/>
          </a:xfrm>
        </p:spPr>
      </p:pic>
    </p:spTree>
    <p:extLst>
      <p:ext uri="{BB962C8B-B14F-4D97-AF65-F5344CB8AC3E}">
        <p14:creationId xmlns:p14="http://schemas.microsoft.com/office/powerpoint/2010/main" val="5835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2" y="259323"/>
            <a:ext cx="4244495" cy="31343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3019012" cy="3019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456384" cy="3010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9347"/>
            <a:ext cx="3120222" cy="28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372168"/>
            <a:ext cx="43098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2048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2841104" cy="2841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83258"/>
            <a:ext cx="2357728" cy="2621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2616305" cy="2521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72" y="3101752"/>
            <a:ext cx="3512616" cy="32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6" y="3221577"/>
            <a:ext cx="1024128" cy="1283208"/>
          </a:xfrm>
        </p:spPr>
      </p:pic>
    </p:spTree>
    <p:extLst>
      <p:ext uri="{BB962C8B-B14F-4D97-AF65-F5344CB8AC3E}">
        <p14:creationId xmlns:p14="http://schemas.microsoft.com/office/powerpoint/2010/main" val="22578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7"/>
            <a:ext cx="4898677" cy="4898677"/>
          </a:xfrm>
        </p:spPr>
      </p:pic>
    </p:spTree>
    <p:extLst>
      <p:ext uri="{BB962C8B-B14F-4D97-AF65-F5344CB8AC3E}">
        <p14:creationId xmlns:p14="http://schemas.microsoft.com/office/powerpoint/2010/main" val="3991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5833"/>
            <a:ext cx="4536503" cy="5555573"/>
          </a:xfrm>
        </p:spPr>
      </p:pic>
    </p:spTree>
    <p:extLst>
      <p:ext uri="{BB962C8B-B14F-4D97-AF65-F5344CB8AC3E}">
        <p14:creationId xmlns:p14="http://schemas.microsoft.com/office/powerpoint/2010/main" val="2628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Разные</a:t>
            </a:r>
            <a:r>
              <a:rPr lang="ru-RU" dirty="0" smtClean="0"/>
              <a:t> виды спорта.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908719"/>
            <a:ext cx="3456385" cy="259228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561184" cy="2670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561185" cy="2805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3692731"/>
            <a:ext cx="3528394" cy="2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608513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4773909" cy="3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110064" cy="785024"/>
          </a:xfrm>
        </p:spPr>
        <p:txBody>
          <a:bodyPr/>
          <a:lstStyle/>
          <a:p>
            <a:pPr algn="ctr"/>
            <a:r>
              <a:rPr lang="ru-RU" sz="3200" dirty="0" smtClean="0"/>
              <a:t>Здоровая пища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3"/>
            <a:ext cx="4104456" cy="2565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262874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7313" y="17008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Овощи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9051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Фрукты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8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Здоровая</a:t>
            </a:r>
            <a:r>
              <a:rPr lang="ru-RU" dirty="0" smtClean="0"/>
              <a:t> </a:t>
            </a:r>
            <a:r>
              <a:rPr lang="ru-RU" sz="3200" dirty="0" smtClean="0"/>
              <a:t>еда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297304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475013" cy="3214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Суп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96416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1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676550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4" y="2996952"/>
            <a:ext cx="4185816" cy="33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Вредная</a:t>
            </a:r>
            <a:r>
              <a:rPr lang="ru-RU" dirty="0" smtClean="0"/>
              <a:t> </a:t>
            </a:r>
            <a:r>
              <a:rPr lang="ru-RU" sz="3600" dirty="0" smtClean="0"/>
              <a:t>пища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1"/>
            <a:ext cx="1872208" cy="2548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333874"/>
            <a:ext cx="3744416" cy="281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52" y="764704"/>
            <a:ext cx="2181923" cy="2818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5066"/>
            <a:ext cx="3290336" cy="2467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77" y="4145066"/>
            <a:ext cx="2858350" cy="21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Здоровый образ жизни!</vt:lpstr>
      <vt:lpstr>Зарядка</vt:lpstr>
      <vt:lpstr>Презентация PowerPoint</vt:lpstr>
      <vt:lpstr>Разные виды спорта.</vt:lpstr>
      <vt:lpstr>Презентация PowerPoint</vt:lpstr>
      <vt:lpstr>Здоровая пища.</vt:lpstr>
      <vt:lpstr>Здоровая еда.</vt:lpstr>
      <vt:lpstr>Презентация PowerPoint</vt:lpstr>
      <vt:lpstr>Вредная пища</vt:lpstr>
      <vt:lpstr>Надо умываться!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жизни!</dc:title>
  <dc:creator>Екатерина</dc:creator>
  <cp:lastModifiedBy>Екатерина</cp:lastModifiedBy>
  <cp:revision>6</cp:revision>
  <dcterms:created xsi:type="dcterms:W3CDTF">2015-01-25T19:52:43Z</dcterms:created>
  <dcterms:modified xsi:type="dcterms:W3CDTF">2015-03-31T08:02:29Z</dcterms:modified>
</cp:coreProperties>
</file>