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7"/>
  </p:notesMasterIdLst>
  <p:handoutMasterIdLst>
    <p:handoutMasterId r:id="rId28"/>
  </p:handoutMasterIdLst>
  <p:sldIdLst>
    <p:sldId id="256" r:id="rId2"/>
    <p:sldId id="295" r:id="rId3"/>
    <p:sldId id="294" r:id="rId4"/>
    <p:sldId id="273" r:id="rId5"/>
    <p:sldId id="274" r:id="rId6"/>
    <p:sldId id="275" r:id="rId7"/>
    <p:sldId id="276" r:id="rId8"/>
    <p:sldId id="277" r:id="rId9"/>
    <p:sldId id="279" r:id="rId10"/>
    <p:sldId id="278" r:id="rId11"/>
    <p:sldId id="280" r:id="rId12"/>
    <p:sldId id="293" r:id="rId13"/>
    <p:sldId id="282" r:id="rId14"/>
    <p:sldId id="292" r:id="rId15"/>
    <p:sldId id="281" r:id="rId16"/>
    <p:sldId id="291" r:id="rId17"/>
    <p:sldId id="284" r:id="rId18"/>
    <p:sldId id="290" r:id="rId19"/>
    <p:sldId id="283" r:id="rId20"/>
    <p:sldId id="289" r:id="rId21"/>
    <p:sldId id="285" r:id="rId22"/>
    <p:sldId id="288" r:id="rId23"/>
    <p:sldId id="286" r:id="rId24"/>
    <p:sldId id="287" r:id="rId25"/>
    <p:sldId id="297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3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ru-RU"/>
              <a:t>Угадай, с какого дерева лист?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0654247-BCB6-4E73-A6F7-9C1135CC10B8}" type="datetimeFigureOut">
              <a:rPr lang="ru-RU"/>
              <a:pPr>
                <a:defRPr/>
              </a:pPr>
              <a:t>10.04.2015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4BF5333-35E3-422D-86D7-95562F2AA6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ru-RU"/>
              <a:t>Угадай, с какого дерева лист?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8F02198-F2C6-4CF3-BD40-0EACFF043491}" type="datetimeFigureOut">
              <a:rPr lang="ru-RU"/>
              <a:pPr>
                <a:defRPr/>
              </a:pPr>
              <a:t>10.04.2015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9DF11D2-03B5-4E96-8584-2E825B4526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6627" name="Верхний колонтитул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/>
              <a:t>Угадай, с какого дерева лист?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A930BA-F127-41D5-B8A9-D35DE62CAFD9}" type="datetime1">
              <a:rPr lang="ru-RU"/>
              <a:pPr>
                <a:defRPr/>
              </a:pPr>
              <a:t>10.04.2015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2BE2C-5D5E-4AE4-8E11-5A37A93730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EB618-A6B7-4A83-B8BD-E8713C475DBE}" type="datetime1">
              <a:rPr lang="ru-RU"/>
              <a:pPr>
                <a:defRPr/>
              </a:pPr>
              <a:t>10.04.2015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813F5-D57D-4CB2-873C-59121D9A08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2A2EE1-4502-4387-97AF-441905DB047A}" type="datetime1">
              <a:rPr lang="ru-RU"/>
              <a:pPr>
                <a:defRPr/>
              </a:pPr>
              <a:t>10.04.2015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6F9E8-6399-4BD6-A0D8-F5943C0DD3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AFE531-3FBE-4113-8128-E1E86116263C}" type="datetime1">
              <a:rPr lang="ru-RU"/>
              <a:pPr>
                <a:defRPr/>
              </a:pPr>
              <a:t>10.04.2015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07DDC-AA15-4285-B37A-491AC60BE8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CEB135-1F22-4FA5-A9FF-F0594305E681}" type="datetime1">
              <a:rPr lang="ru-RU"/>
              <a:pPr>
                <a:defRPr/>
              </a:pPr>
              <a:t>10.04.2015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618BB-8AF3-4AF7-958A-3091F3AFA6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528EC-4392-42F4-AC9F-1FAB666586D7}" type="datetime1">
              <a:rPr lang="ru-RU"/>
              <a:pPr>
                <a:defRPr/>
              </a:pPr>
              <a:t>10.04.2015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EA793-24E6-4ED5-833B-90BA1F6531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D1616D-F980-4A20-A95C-088830E59F4D}" type="datetime1">
              <a:rPr lang="ru-RU"/>
              <a:pPr>
                <a:defRPr/>
              </a:pPr>
              <a:t>10.04.2015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A64EF-2230-4D53-8900-9FA2990113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7B97F-4F7F-435B-B4C0-36012A3044EA}" type="datetime1">
              <a:rPr lang="ru-RU"/>
              <a:pPr>
                <a:defRPr/>
              </a:pPr>
              <a:t>10.04.2015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1307-0B34-4F53-A26D-61C6697717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AD6047-5AE5-46F2-8F1F-F346E2564A8A}" type="datetime1">
              <a:rPr lang="ru-RU"/>
              <a:pPr>
                <a:defRPr/>
              </a:pPr>
              <a:t>10.04.2015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D267D-10C9-40A2-A6EA-A07AE026EE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0C8E19-8DA7-4C61-BA1C-685C21647FD6}" type="datetime1">
              <a:rPr lang="ru-RU"/>
              <a:pPr>
                <a:defRPr/>
              </a:pPr>
              <a:t>10.04.2015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002DD-D03D-4F06-B830-F972AC7634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581788C-6CEF-4619-ABE5-0CD5DBC8F7DD}" type="datetime1">
              <a:rPr lang="ru-RU"/>
              <a:pPr>
                <a:defRPr/>
              </a:pPr>
              <a:t>10.04.2015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B1E7B-4235-4B35-A9D1-B2C7750421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F8D7F4-2A35-4226-B8CB-DAB526DE54F6}" type="datetime1">
              <a:rPr lang="ru-RU"/>
              <a:pPr>
                <a:defRPr/>
              </a:pPr>
              <a:t>10.04.2015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4FD19CE-C4F7-4E8C-9984-659831E35E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07" r:id="rId4"/>
    <p:sldLayoutId id="2147483711" r:id="rId5"/>
    <p:sldLayoutId id="2147483706" r:id="rId6"/>
    <p:sldLayoutId id="2147483712" r:id="rId7"/>
    <p:sldLayoutId id="2147483713" r:id="rId8"/>
    <p:sldLayoutId id="2147483714" r:id="rId9"/>
    <p:sldLayoutId id="2147483705" r:id="rId10"/>
    <p:sldLayoutId id="2147483715" r:id="rId11"/>
  </p:sldLayoutIdLst>
  <p:transition spd="med">
    <p:pull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Удивительная осень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презентация к конспекту </a:t>
            </a:r>
            <a:r>
              <a:rPr lang="ru-RU" dirty="0"/>
              <a:t>непосредственно-образовательной деятельности по образовательной области «Познание» в старшей группе детского сада по разделу «Времена года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15363" name="AutoShape 2" descr="http://im0-tub-ru.yandex.net/i?id=d9a3ca8e2eb8bd8f45c22cd3116ffca5-110-144&amp;n=2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460375" y="6165850"/>
            <a:ext cx="39655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Составила Мурдашева Л.П. </a:t>
            </a:r>
          </a:p>
        </p:txBody>
      </p:sp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3833813" y="404813"/>
            <a:ext cx="17113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/>
              <a:t>МАДОУ №450</a:t>
            </a:r>
          </a:p>
          <a:p>
            <a:pPr algn="ctr"/>
            <a:r>
              <a:rPr lang="ru-RU" sz="1400"/>
              <a:t>2014 год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1E7BAE-7858-44EC-9669-1B1E3DEE0865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3563938" y="449263"/>
            <a:ext cx="2155825" cy="3683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Осенняя липа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66494-4236-4455-8BE8-29CD20B8937F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24581" name="Picture 5" descr="Рисунок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1125538"/>
            <a:ext cx="4584700" cy="547211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D6DBE3-A179-46BE-B17F-7F3A5A387BCD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2884488" y="765175"/>
            <a:ext cx="3687762" cy="3683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Угадай, с  какого дерева лист?</a:t>
            </a:r>
          </a:p>
        </p:txBody>
      </p:sp>
      <p:pic>
        <p:nvPicPr>
          <p:cNvPr id="25605" name="Picture 5" descr="Рисунок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19250" y="1268413"/>
            <a:ext cx="6005513" cy="52546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AA144D-DF87-4C6D-AF78-659DA3FC72CF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27651" name="TextBox 2"/>
          <p:cNvSpPr txBox="1">
            <a:spLocks noChangeArrowheads="1"/>
          </p:cNvSpPr>
          <p:nvPr/>
        </p:nvSpPr>
        <p:spPr bwMode="auto">
          <a:xfrm>
            <a:off x="4067175" y="436563"/>
            <a:ext cx="1152525" cy="3683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клён</a:t>
            </a:r>
          </a:p>
        </p:txBody>
      </p:sp>
      <p:pic>
        <p:nvPicPr>
          <p:cNvPr id="27653" name="Picture 5" descr="Рисунок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908050"/>
            <a:ext cx="6335712" cy="56927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"/>
          <p:cNvSpPr txBox="1">
            <a:spLocks noChangeArrowheads="1"/>
          </p:cNvSpPr>
          <p:nvPr/>
        </p:nvSpPr>
        <p:spPr bwMode="auto">
          <a:xfrm>
            <a:off x="2719388" y="692150"/>
            <a:ext cx="3689350" cy="369888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Угадай, с  какого дерева лист?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53BA23-E9C1-4A3B-930F-D0118327F932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pic>
        <p:nvPicPr>
          <p:cNvPr id="28677" name="Picture 5" descr="Рисунок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7313" y="1196975"/>
            <a:ext cx="3622675" cy="537368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2B8CA0-E380-4C7F-AA95-2B25B316DC24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29699" name="TextBox 2"/>
          <p:cNvSpPr txBox="1">
            <a:spLocks noChangeArrowheads="1"/>
          </p:cNvSpPr>
          <p:nvPr/>
        </p:nvSpPr>
        <p:spPr bwMode="auto">
          <a:xfrm>
            <a:off x="4140200" y="484188"/>
            <a:ext cx="1368425" cy="3683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берёза</a:t>
            </a:r>
          </a:p>
        </p:txBody>
      </p:sp>
      <p:pic>
        <p:nvPicPr>
          <p:cNvPr id="29701" name="Picture 5" descr="Рисунок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7813" y="981075"/>
            <a:ext cx="6192837" cy="55054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1"/>
          <p:cNvSpPr txBox="1">
            <a:spLocks noChangeArrowheads="1"/>
          </p:cNvSpPr>
          <p:nvPr/>
        </p:nvSpPr>
        <p:spPr bwMode="auto">
          <a:xfrm>
            <a:off x="2532063" y="549275"/>
            <a:ext cx="3689350" cy="3683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Угадай, с  какого дерева лист?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8F7B8-9FFF-47E7-9040-7ACFB363F0D3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pic>
        <p:nvPicPr>
          <p:cNvPr id="30725" name="Picture 5" descr="Рисунок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1125538"/>
            <a:ext cx="7127875" cy="53467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BB4BE1-CFA6-4476-96F8-D732E6196019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sp>
        <p:nvSpPr>
          <p:cNvPr id="31747" name="TextBox 2"/>
          <p:cNvSpPr txBox="1">
            <a:spLocks noChangeArrowheads="1"/>
          </p:cNvSpPr>
          <p:nvPr/>
        </p:nvSpPr>
        <p:spPr bwMode="auto">
          <a:xfrm>
            <a:off x="3995738" y="333375"/>
            <a:ext cx="1439862" cy="3683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тополь</a:t>
            </a:r>
          </a:p>
        </p:txBody>
      </p:sp>
      <p:pic>
        <p:nvPicPr>
          <p:cNvPr id="31749" name="Picture 5" descr="Рисунок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7813" y="981075"/>
            <a:ext cx="6057900" cy="557688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1"/>
          <p:cNvSpPr txBox="1">
            <a:spLocks noChangeArrowheads="1"/>
          </p:cNvSpPr>
          <p:nvPr/>
        </p:nvSpPr>
        <p:spPr bwMode="auto">
          <a:xfrm>
            <a:off x="2651125" y="620713"/>
            <a:ext cx="3689350" cy="369887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Угадай, с  какого дерева лист?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DD4955-9060-482C-8337-81F5EC7754EE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pic>
        <p:nvPicPr>
          <p:cNvPr id="32773" name="Picture 5" descr="Рисунок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1268413"/>
            <a:ext cx="5241925" cy="525621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30DA86-77A1-423F-B07A-55027712799D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sp>
        <p:nvSpPr>
          <p:cNvPr id="33795" name="TextBox 2"/>
          <p:cNvSpPr txBox="1">
            <a:spLocks noChangeArrowheads="1"/>
          </p:cNvSpPr>
          <p:nvPr/>
        </p:nvSpPr>
        <p:spPr bwMode="auto">
          <a:xfrm>
            <a:off x="3924300" y="292100"/>
            <a:ext cx="1425575" cy="369888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рябина</a:t>
            </a:r>
          </a:p>
        </p:txBody>
      </p:sp>
      <p:pic>
        <p:nvPicPr>
          <p:cNvPr id="33797" name="Picture 5" descr="Рисунок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450" y="908050"/>
            <a:ext cx="6696075" cy="579913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Box 1"/>
          <p:cNvSpPr txBox="1">
            <a:spLocks noChangeArrowheads="1"/>
          </p:cNvSpPr>
          <p:nvPr/>
        </p:nvSpPr>
        <p:spPr bwMode="auto">
          <a:xfrm>
            <a:off x="2724150" y="1052513"/>
            <a:ext cx="3687763" cy="369887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Угадай, с  какого дерева лист?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19AD1-8391-4EE6-A93E-0857BFE1C403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pic>
        <p:nvPicPr>
          <p:cNvPr id="34821" name="Picture 5" descr="Рисунок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1700213"/>
            <a:ext cx="7246937" cy="482123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3059113" y="373063"/>
            <a:ext cx="3168650" cy="369887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>
                <a:solidFill>
                  <a:srgbClr val="FF0000"/>
                </a:solidFill>
              </a:rPr>
              <a:t>Красивая осень в парке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F65405-8DF4-421D-B7BF-22EBD604B469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pic>
        <p:nvPicPr>
          <p:cNvPr id="16389" name="Picture 5" descr="Рисунок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1052513"/>
            <a:ext cx="7416800" cy="513238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3B55C-CA97-4CDE-8039-3FD0881CE061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4067175" y="476250"/>
            <a:ext cx="1296988" cy="369888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дуб</a:t>
            </a:r>
          </a:p>
        </p:txBody>
      </p:sp>
      <p:pic>
        <p:nvPicPr>
          <p:cNvPr id="35845" name="Picture 5" descr="Рисунок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7813" y="1125538"/>
            <a:ext cx="6119812" cy="544036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Box 1"/>
          <p:cNvSpPr txBox="1">
            <a:spLocks noChangeArrowheads="1"/>
          </p:cNvSpPr>
          <p:nvPr/>
        </p:nvSpPr>
        <p:spPr bwMode="auto">
          <a:xfrm>
            <a:off x="2674938" y="476250"/>
            <a:ext cx="3689350" cy="369888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Угадай, с  какого дерева лист?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F58AC7-FBDB-45A4-B73C-FDE975FAA76D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pic>
        <p:nvPicPr>
          <p:cNvPr id="36869" name="Picture 5" descr="Рисунок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1413" y="981075"/>
            <a:ext cx="4221162" cy="558958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89C38C-C8DA-4431-BD23-A79FED56084F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3995738" y="395288"/>
            <a:ext cx="1152525" cy="3683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ива</a:t>
            </a:r>
          </a:p>
        </p:txBody>
      </p:sp>
      <p:pic>
        <p:nvPicPr>
          <p:cNvPr id="37893" name="Picture 5" descr="Рисунок21"/>
          <p:cNvPicPr>
            <a:picLocks noChangeAspect="1" noChangeArrowheads="1"/>
          </p:cNvPicPr>
          <p:nvPr/>
        </p:nvPicPr>
        <p:blipFill>
          <a:blip r:embed="rId3">
            <a:lum bright="-12000" contrast="12000"/>
          </a:blip>
          <a:srcRect/>
          <a:stretch>
            <a:fillRect/>
          </a:stretch>
        </p:blipFill>
        <p:spPr bwMode="auto">
          <a:xfrm>
            <a:off x="1403350" y="836613"/>
            <a:ext cx="6337300" cy="56927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Box 1"/>
          <p:cNvSpPr txBox="1">
            <a:spLocks noChangeArrowheads="1"/>
          </p:cNvSpPr>
          <p:nvPr/>
        </p:nvSpPr>
        <p:spPr bwMode="auto">
          <a:xfrm>
            <a:off x="2747963" y="836613"/>
            <a:ext cx="3689350" cy="369887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Угадай, с  какого дерева лист?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75FB5-7DAC-492D-98B0-C1B7AA48CCAF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  <p:pic>
        <p:nvPicPr>
          <p:cNvPr id="38917" name="Picture 5" descr="Рисунок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1628775"/>
            <a:ext cx="6958012" cy="47529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7E9077-4BE6-413F-AFB5-F9A593783044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  <p:sp>
        <p:nvSpPr>
          <p:cNvPr id="39939" name="TextBox 2"/>
          <p:cNvSpPr txBox="1">
            <a:spLocks noChangeArrowheads="1"/>
          </p:cNvSpPr>
          <p:nvPr/>
        </p:nvSpPr>
        <p:spPr bwMode="auto">
          <a:xfrm>
            <a:off x="4140200" y="430213"/>
            <a:ext cx="1152525" cy="369887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липа</a:t>
            </a:r>
          </a:p>
        </p:txBody>
      </p:sp>
      <p:pic>
        <p:nvPicPr>
          <p:cNvPr id="39941" name="Picture 5" descr="Рисунок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75" y="1052513"/>
            <a:ext cx="6337300" cy="54737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F5944E-19A1-4870-8457-DB8731AD145F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  <p:sp>
        <p:nvSpPr>
          <p:cNvPr id="40963" name="TextBox 2"/>
          <p:cNvSpPr txBox="1">
            <a:spLocks noChangeArrowheads="1"/>
          </p:cNvSpPr>
          <p:nvPr/>
        </p:nvSpPr>
        <p:spPr bwMode="auto">
          <a:xfrm>
            <a:off x="3348038" y="292100"/>
            <a:ext cx="2870200" cy="369888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Признаки осени</a:t>
            </a:r>
          </a:p>
        </p:txBody>
      </p:sp>
      <p:pic>
        <p:nvPicPr>
          <p:cNvPr id="40965" name="Picture 5" descr="Рисунок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8175" y="981075"/>
            <a:ext cx="5492750" cy="54768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3132138" y="273050"/>
            <a:ext cx="2914650" cy="3683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Радуемся листопаду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DCB7B-0CA2-45D5-9BAD-44BE4198869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pic>
        <p:nvPicPr>
          <p:cNvPr id="17413" name="Picture 5" descr="Рисунок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9250" y="1052513"/>
            <a:ext cx="5613400" cy="5435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3492500" y="349250"/>
            <a:ext cx="1943100" cy="3683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Осенний клён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B6D5DF-3DF7-4E99-ABF0-97D02A6B4529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18437" name="Picture 5" descr="Рисунок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1125538"/>
            <a:ext cx="6913562" cy="51847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/>
          <p:cNvSpPr txBox="1">
            <a:spLocks noChangeArrowheads="1"/>
          </p:cNvSpPr>
          <p:nvPr/>
        </p:nvSpPr>
        <p:spPr bwMode="auto">
          <a:xfrm>
            <a:off x="3348038" y="292100"/>
            <a:ext cx="2519362" cy="369888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Осенняя берёза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D9D3F6-838F-4F58-9425-A2A120F2B4F7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pic>
        <p:nvPicPr>
          <p:cNvPr id="19461" name="Picture 5" descr="Рисунок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1413" y="763588"/>
            <a:ext cx="4537075" cy="59055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3635375" y="476250"/>
            <a:ext cx="2089150" cy="369888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Осенний тополь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BA4E7-9A13-4C76-B834-795D2430594F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20485" name="Picture 5" descr="Рисунок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84438" y="981075"/>
            <a:ext cx="4105275" cy="56705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3492500" y="765175"/>
            <a:ext cx="2374900" cy="3683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Осенняя рябина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A2CADF-C0AE-4D46-AFF3-B374A4D9F265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pic>
        <p:nvPicPr>
          <p:cNvPr id="21509" name="Picture 5" descr="Рисунок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1484313"/>
            <a:ext cx="7272338" cy="4902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/>
          <p:cNvSpPr txBox="1">
            <a:spLocks noChangeArrowheads="1"/>
          </p:cNvSpPr>
          <p:nvPr/>
        </p:nvSpPr>
        <p:spPr bwMode="auto">
          <a:xfrm>
            <a:off x="3708400" y="549275"/>
            <a:ext cx="1871663" cy="3683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Осенний дуб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DC5FC0-8E81-4251-872C-BFC204F3E55F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22533" name="Picture 5" descr="Рисунок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1341438"/>
            <a:ext cx="7462837" cy="49974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"/>
          <p:cNvSpPr txBox="1">
            <a:spLocks noChangeArrowheads="1"/>
          </p:cNvSpPr>
          <p:nvPr/>
        </p:nvSpPr>
        <p:spPr bwMode="auto">
          <a:xfrm>
            <a:off x="3708400" y="404813"/>
            <a:ext cx="2090738" cy="369887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FF0000"/>
                </a:solidFill>
              </a:rPr>
              <a:t>Осенняя ива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FA02CB-1F3E-46C0-A2BD-CCD539A7A9B4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pic>
        <p:nvPicPr>
          <p:cNvPr id="23557" name="Picture 5" descr="Рисунок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1413" y="908050"/>
            <a:ext cx="4464050" cy="56610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503</TotalTime>
  <Words>119</Words>
  <Application>Microsoft Office PowerPoint</Application>
  <PresentationFormat>Экран (4:3)</PresentationFormat>
  <Paragraphs>54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25</vt:i4>
      </vt:variant>
    </vt:vector>
  </HeadingPairs>
  <TitlesOfParts>
    <vt:vector size="39" baseType="lpstr">
      <vt:lpstr>Arial</vt:lpstr>
      <vt:lpstr>Franklin Gothic Medium</vt:lpstr>
      <vt:lpstr>Franklin Gothic Book</vt:lpstr>
      <vt:lpstr>Wingdings 2</vt:lpstr>
      <vt:lpstr>Calibri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Удивительная осень</dc:title>
  <dc:creator>User</dc:creator>
  <cp:lastModifiedBy>Admin</cp:lastModifiedBy>
  <cp:revision>42</cp:revision>
  <dcterms:created xsi:type="dcterms:W3CDTF">2014-10-02T12:56:33Z</dcterms:created>
  <dcterms:modified xsi:type="dcterms:W3CDTF">2015-04-10T12:51:29Z</dcterms:modified>
</cp:coreProperties>
</file>