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33CC33"/>
    <a:srgbClr val="00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923380-882A-4F81-B14A-4A75AA88A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1523-3744-4918-B9A6-8DEFD8AC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7A552-C0C2-4A01-8D5A-C4175E97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FDAB2-F1E7-4659-A800-2E17A4BB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D808C-4A3D-4212-A44A-929037DD7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EE8F-F777-4673-9350-6CE8D1496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3A320-D48A-4EAC-B63F-5AABB4804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6D2E-9E4D-496A-892B-027FA0C64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FE01-BFAB-49C9-B647-BEB650875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DDA2D-5998-49BD-BDB1-7C268F2F6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0BAC-DE08-4D12-8DC3-3C28C7D94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49F2961-F7B4-4995-B608-15E5E6C4A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0000CC"/>
                </a:solidFill>
              </a:rPr>
              <a:t>«Правописание гласных и согласных в корне слова».</a:t>
            </a:r>
            <a:r>
              <a:rPr lang="ru-RU" sz="480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5084763"/>
            <a:ext cx="6400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CC"/>
                </a:solidFill>
              </a:rPr>
              <a:t>Урок-зачёт во 2 классе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00CC"/>
                </a:solidFill>
              </a:rPr>
              <a:t>   Поз…но –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00CC"/>
                </a:solidFill>
              </a:rPr>
              <a:t>                                                                                                                       Вкус…ный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00CC"/>
                </a:solidFill>
              </a:rPr>
              <a:t>                                                                                                             Прекрас…ный -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00CC"/>
                </a:solidFill>
              </a:rPr>
              <a:t>                                                                                                          Трос…ник -</a:t>
            </a:r>
            <a:r>
              <a:rPr lang="ru-RU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61198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Переулок непроизносимый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i?id=354349052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924175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13"/>
          <p:cNvSpPr>
            <a:spLocks noChangeArrowheads="1"/>
          </p:cNvSpPr>
          <p:nvPr/>
        </p:nvSpPr>
        <p:spPr bwMode="auto">
          <a:xfrm>
            <a:off x="5795963" y="549275"/>
            <a:ext cx="3024187" cy="1728788"/>
          </a:xfrm>
          <a:prstGeom prst="wedgeEllipseCallout">
            <a:avLst>
              <a:gd name="adj1" fmla="val -34463"/>
              <a:gd name="adj2" fmla="val 95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/>
              <a:t>Спасибо за урок!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64087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7200" kern="10" spc="-7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Город Повторения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3203848" y="1628800"/>
            <a:ext cx="4131022" cy="500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737" y="1916832"/>
            <a:ext cx="7561263" cy="21923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            Сапожки           Посолить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Суп                  Капустный          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843213" y="115888"/>
            <a:ext cx="5826125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60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Улица Безударная</a:t>
            </a:r>
          </a:p>
        </p:txBody>
      </p:sp>
      <p:pic>
        <p:nvPicPr>
          <p:cNvPr id="8194" name="Picture 2" descr="http://www.stihi.ru/pics/2010/02/13/81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5688632" cy="4816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333375"/>
            <a:ext cx="6400800" cy="46085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0000CC"/>
                </a:solidFill>
              </a:rPr>
              <a:t>П…стух –                                                                                                                                        К…рмить -                                                                                                                          З…леный -                                                                                                                           В…селый</a:t>
            </a:r>
            <a:r>
              <a:rPr lang="ru-RU" sz="4800" smtClean="0">
                <a:solidFill>
                  <a:srgbClr val="0000CC"/>
                </a:solidFill>
              </a:rPr>
              <a:t> -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/>
              <a:t>   </a:t>
            </a:r>
            <a:endParaRPr lang="ru-RU" smtClean="0">
              <a:solidFill>
                <a:srgbClr val="0000CC"/>
              </a:solidFill>
            </a:endParaRP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2555875" y="549275"/>
            <a:ext cx="5894388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Улица Парносогласная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3276600" y="2420938"/>
            <a:ext cx="393223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3357563"/>
            <a:ext cx="3357563" cy="273843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33CC33"/>
                </a:solidFill>
              </a:rPr>
              <a:t> Б…реза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b="1" smtClean="0">
              <a:solidFill>
                <a:srgbClr val="33CC33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33CC33"/>
                </a:solidFill>
              </a:rPr>
              <a:t>                                                                                                          В…робей</a:t>
            </a:r>
          </a:p>
        </p:txBody>
      </p:sp>
      <p:pic>
        <p:nvPicPr>
          <p:cNvPr id="9219" name="Picture 4" descr="MP9004069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1989138"/>
            <a:ext cx="4581525" cy="3506787"/>
          </a:xfrm>
          <a:noFill/>
        </p:spPr>
      </p:pic>
      <p:sp>
        <p:nvSpPr>
          <p:cNvPr id="10243" name="WordArt 7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42005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Гимнастика для глаз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</a:rPr>
              <a:t>   Пиро…ки  -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</a:rPr>
              <a:t>                                                                                                                         Ло…ка -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     Пара… -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</a:rPr>
              <a:t>                                                                                                                         Сла…кий -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</a:rPr>
              <a:t>                                                                                                                           Ре…кий -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accent2"/>
                </a:solidFill>
              </a:rPr>
              <a:t>                                                                                                                                    Бра… -</a:t>
            </a:r>
            <a:r>
              <a:rPr lang="ru-RU" sz="280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267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4762500" cy="12906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Улица Парная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58</TotalTime>
  <Words>78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План</vt:lpstr>
      <vt:lpstr>«Правописание гласных и согласных в корне слова». </vt:lpstr>
      <vt:lpstr>Слайд 2</vt:lpstr>
      <vt:lpstr>            Сапожки           Посолить              Суп                  Капустный             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«Правописание гласных и согласных в корне слова». </dc:title>
  <dc:creator>2</dc:creator>
  <cp:lastModifiedBy>2</cp:lastModifiedBy>
  <cp:revision>9</cp:revision>
  <dcterms:created xsi:type="dcterms:W3CDTF">2013-01-23T15:01:07Z</dcterms:created>
  <dcterms:modified xsi:type="dcterms:W3CDTF">2013-01-23T16:24:42Z</dcterms:modified>
</cp:coreProperties>
</file>