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80" r:id="rId13"/>
    <p:sldId id="281" r:id="rId14"/>
    <p:sldId id="269" r:id="rId15"/>
    <p:sldId id="271" r:id="rId16"/>
    <p:sldId id="272" r:id="rId17"/>
    <p:sldId id="273" r:id="rId18"/>
    <p:sldId id="274" r:id="rId19"/>
    <p:sldId id="279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Elena\Desktop\&#1047;&#1074;&#1091;&#1082;&#1080;%20&#1078;&#1080;&#1074;&#1086;&#1090;&#1085;&#1099;&#1093;\&#1084;&#1077;&#1076;&#1074;&#1077;&#1076;&#1100;.wma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Elena\Desktop\&#1047;&#1074;&#1091;&#1082;&#1080;%20&#1078;&#1080;&#1074;&#1086;&#1090;&#1085;&#1099;&#1093;\&#1077;&#1078;&#1080;&#1082;.wma" TargetMode="Externa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Elena\Desktop\&#1047;&#1074;&#1091;&#1082;&#1080;%20&#1078;&#1080;&#1074;&#1086;&#1090;&#1085;&#1099;&#1093;\&#1051;&#1080;&#1089;&#1072;.wma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Elena\Desktop\&#1047;&#1074;&#1091;&#1082;&#1080;%20&#1078;&#1080;&#1074;&#1086;&#1090;&#1085;&#1099;&#1093;\&#1089;&#1086;&#1073;&#1072;&#1082;&#1072;.wma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Elena\Desktop\&#1047;&#1074;&#1091;&#1082;&#1080;%20&#1078;&#1080;&#1074;&#1086;&#1090;&#1085;&#1099;&#1093;\&#1074;&#1086;&#1083;&#1082;.wma" TargetMode="Externa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Elena\Desktop\&#1047;&#1074;&#1091;&#1082;&#1080;%20&#1078;&#1080;&#1074;&#1086;&#1090;&#1085;&#1099;&#1093;\&#1083;&#1086;&#1096;&#1072;&#1076;&#1100;.wma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Elena\Desktop\&#1047;&#1074;&#1091;&#1082;&#1080;%20&#1078;&#1080;&#1074;&#1086;&#1090;&#1085;&#1099;&#1093;\&#1082;&#1086;&#1088;&#1086;&#1074;&#1072;.wma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Elena\Desktop\&#1047;&#1074;&#1091;&#1082;&#1080;%20&#1078;&#1080;&#1074;&#1086;&#1090;&#1085;&#1099;&#1093;\&#1087;&#1077;&#1090;&#1091;&#1096;&#1086;&#1082;%20&#1080;%20&#1082;&#1091;&#1088;&#1080;&#1094;&#1072;.wma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</a:t>
            </a:r>
            <a:endParaRPr lang="ru-RU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5240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 ТЕМЕ: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514600"/>
            <a:ext cx="5715000" cy="1754326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1122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 КОГО КАКИЕ ДОМИШКИ</a:t>
            </a:r>
            <a:endParaRPr lang="ru-RU" sz="5400" b="1" cap="all" dirty="0">
              <a:ln/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едведь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МЕДВЕДЬ</a:t>
            </a:r>
            <a:endParaRPr lang="ru-RU" sz="4800" b="1" cap="all" dirty="0">
              <a:ln/>
              <a:solidFill>
                <a:srgbClr val="92D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C:\Users\Elena\Desktop\животные\1235824398_19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14000" t="15840" r="4000" b="6400"/>
          <a:stretch>
            <a:fillRect/>
          </a:stretch>
        </p:blipFill>
        <p:spPr bwMode="auto">
          <a:xfrm>
            <a:off x="609600" y="1524000"/>
            <a:ext cx="7543800" cy="49678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Elena\Desktop\животны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371850"/>
            <a:ext cx="4648200" cy="348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8200" y="381000"/>
            <a:ext cx="4038600" cy="28194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Любит медведь и малину, и мед.</a:t>
            </a:r>
            <a:b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Этот сластена в берлоге живет.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5" name="Picture 3" descr="C:\Users\Elena\Desktop\животные\hunt_1045d092146505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1600" y="152400"/>
            <a:ext cx="4241800" cy="318135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ежик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ЕЖИК</a:t>
            </a:r>
            <a:endParaRPr lang="ru-RU" sz="4800" b="1" cap="all" dirty="0">
              <a:ln/>
              <a:solidFill>
                <a:srgbClr val="92D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Elena\Desktop\животные\profilepic206368_2.jpe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10360" t="12431" r="7799"/>
          <a:stretch>
            <a:fillRect/>
          </a:stretch>
        </p:blipFill>
        <p:spPr bwMode="auto">
          <a:xfrm>
            <a:off x="1371600" y="1600200"/>
            <a:ext cx="6019800" cy="48307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274638"/>
            <a:ext cx="3048000" cy="620236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  тяжкой  ношей за спиной</a:t>
            </a:r>
            <a:b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Еж спешит к себе домой.</a:t>
            </a:r>
            <a:b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норку теплую придет,</a:t>
            </a:r>
            <a:b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Тут уж ежик отдохнет.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C:\Users\Elena\Desktop\животные\0_699fe_194640ac_X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5788435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lena\Desktop\животные\43e6c5770c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5283200" cy="3962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БЕЛКА</a:t>
            </a:r>
            <a:endParaRPr lang="ru-RU" sz="4800" b="1" cap="all" dirty="0">
              <a:ln/>
              <a:solidFill>
                <a:srgbClr val="92D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8" name="Picture 2" descr="C:\Users\Elena\Desktop\животные\80c5080f6c3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0401" y="1371600"/>
            <a:ext cx="4673599" cy="35051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Домик белочки- дупло,</a:t>
            </a:r>
            <a:b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Там уютно и тепло.</a:t>
            </a:r>
            <a:endParaRPr lang="ru-RU" sz="36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Лис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6600" b="1" cap="all" dirty="0" smtClean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ЛИСА</a:t>
            </a:r>
            <a:endParaRPr lang="ru-RU" sz="6600" b="1" cap="all" dirty="0">
              <a:ln/>
              <a:solidFill>
                <a:srgbClr val="92D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6" name="Picture 2" descr="C:\Users\Elena\Desktop\животные\0_f582_785cfcf4_or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819400"/>
            <a:ext cx="4669814" cy="3517233"/>
          </a:xfrm>
          <a:prstGeom prst="rect">
            <a:avLst/>
          </a:prstGeom>
          <a:noFill/>
        </p:spPr>
      </p:pic>
      <p:pic>
        <p:nvPicPr>
          <p:cNvPr id="6147" name="Picture 3" descr="C:\Users\Elena\Desktop\животные\19763736614d383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4201886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0" y="274638"/>
            <a:ext cx="3505200" cy="36877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глубокой норе проживает лисица.</a:t>
            </a:r>
            <a:b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Зайчишка такого</a:t>
            </a:r>
            <a:b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Жилища боится.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170" name="Picture 2" descr="C:\Users\Elena\Desktop\животные\Лиса i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3505200" y="4114800"/>
            <a:ext cx="4119551" cy="2596356"/>
          </a:xfrm>
          <a:prstGeom prst="rect">
            <a:avLst/>
          </a:prstGeom>
          <a:noFill/>
        </p:spPr>
      </p:pic>
      <p:pic>
        <p:nvPicPr>
          <p:cNvPr id="7171" name="Picture 3" descr="C:\Users\Elena\Desktop\животные\f_186741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4858112" cy="40030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ПТИЦЫ</a:t>
            </a:r>
            <a:endParaRPr lang="ru-RU" sz="4800" b="1" cap="all" dirty="0">
              <a:ln/>
              <a:solidFill>
                <a:srgbClr val="92D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194" name="Picture 2" descr="C:\Users\Elena\Desktop\животные\Starl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599"/>
            <a:ext cx="7391400" cy="52059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lena\Desktop\животные\6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961485"/>
            <a:ext cx="2971800" cy="4585845"/>
          </a:xfrm>
          <a:prstGeom prst="rect">
            <a:avLst/>
          </a:prstGeom>
          <a:noFill/>
        </p:spPr>
      </p:pic>
      <p:pic>
        <p:nvPicPr>
          <p:cNvPr id="9221" name="Picture 5" descr="C:\Users\Elena\Desktop\животные\b-5910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3505200"/>
            <a:ext cx="4806719" cy="3352800"/>
          </a:xfrm>
          <a:prstGeom prst="rect">
            <a:avLst/>
          </a:prstGeom>
          <a:noFill/>
        </p:spPr>
      </p:pic>
      <p:pic>
        <p:nvPicPr>
          <p:cNvPr id="9219" name="Picture 3" descr="C:\Users\Elena\Desktop\животные\nes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0"/>
            <a:ext cx="4572000" cy="3429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0" y="274638"/>
            <a:ext cx="3505200" cy="25447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 птицы дом- высоко- высоко.</a:t>
            </a:r>
            <a:b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Добраться врагам до гнезда не легко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Elena\Desktop\животные\animals_902-cro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701" y="762000"/>
            <a:ext cx="6200699" cy="4648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2895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 совы удобный дом.</a:t>
            </a:r>
          </a:p>
          <a:p>
            <a:pPr algn="ctr">
              <a:buNone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дуплом зовется он.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бак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СОБАКА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C:\Users\Elena\Desktop\животные\138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12103" t="18571" r="14345"/>
          <a:stretch>
            <a:fillRect/>
          </a:stretch>
        </p:blipFill>
        <p:spPr bwMode="auto">
          <a:xfrm>
            <a:off x="838200" y="1219200"/>
            <a:ext cx="7392737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олк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ВОЛК</a:t>
            </a:r>
            <a:endParaRPr lang="ru-RU" sz="4800" b="1" cap="all" dirty="0">
              <a:ln/>
              <a:solidFill>
                <a:srgbClr val="92D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42" name="Picture 2" descr="C:\Users\Elena\Desktop\животные\animals_662-crop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18741" t="25000" r="11503"/>
          <a:stretch>
            <a:fillRect/>
          </a:stretch>
        </p:blipFill>
        <p:spPr bwMode="auto">
          <a:xfrm>
            <a:off x="1114778" y="1447800"/>
            <a:ext cx="6429022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lena\Desktop\животные\img7712699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008022"/>
            <a:ext cx="6858686" cy="4567886"/>
          </a:xfrm>
          <a:prstGeom prst="rect">
            <a:avLst/>
          </a:prstGeom>
          <a:noFill/>
        </p:spPr>
      </p:pic>
      <p:pic>
        <p:nvPicPr>
          <p:cNvPr id="11267" name="Picture 3" descr="C:\Users\Elena\Desktop\животные\img8523026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4233333" cy="281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667000"/>
            <a:ext cx="2590800" cy="39624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Каждому жителю леса известно:</a:t>
            </a:r>
            <a:b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Логово волка- опасное место.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lena\Desktop\животные\0_a275_93479258_XL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971800"/>
            <a:ext cx="4983692" cy="3737769"/>
          </a:xfrm>
          <a:prstGeom prst="rect">
            <a:avLst/>
          </a:prstGeom>
          <a:noFill/>
        </p:spPr>
      </p:pic>
      <p:pic>
        <p:nvPicPr>
          <p:cNvPr id="2050" name="Picture 2" descr="C:\Users\Elena\Desktop\животные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4038600" cy="39691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400" y="274638"/>
            <a:ext cx="4343400" cy="44497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Будка- вот собачий дом!</a:t>
            </a:r>
            <a:b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Машет пес весь день хвостом.</a:t>
            </a:r>
            <a:b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 прохожих громко лает</a:t>
            </a:r>
            <a:b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хозяев охраняет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лошадь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ЛОШАДЬ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Elena\Desktop\животные\87246443_16034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t="4342" r="4348" b="5932"/>
          <a:stretch>
            <a:fillRect/>
          </a:stretch>
        </p:blipFill>
        <p:spPr bwMode="auto">
          <a:xfrm>
            <a:off x="838200" y="1241714"/>
            <a:ext cx="7239000" cy="51002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Elena\Desktop\животные\Cheyenne_l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4038600" cy="3028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Elena\Desktop\животные\038414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5146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ров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КОРОВА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C:\Users\Elena\Desktop\животные\342899023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4299" t="22857" r="5424"/>
          <a:stretch>
            <a:fillRect/>
          </a:stretch>
        </p:blipFill>
        <p:spPr bwMode="auto">
          <a:xfrm>
            <a:off x="685800" y="1371600"/>
            <a:ext cx="7704667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0" y="274638"/>
            <a:ext cx="2971800" cy="33067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 коровы дом просторный.</a:t>
            </a:r>
            <a:b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Называется он- хлев.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Users\Elena\Desktop\животные\big.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048000"/>
            <a:ext cx="5410361" cy="3602037"/>
          </a:xfrm>
          <a:prstGeom prst="rect">
            <a:avLst/>
          </a:prstGeom>
          <a:noFill/>
        </p:spPr>
      </p:pic>
      <p:pic>
        <p:nvPicPr>
          <p:cNvPr id="6146" name="Picture 2" descr="C:\Users\Elena\Desktop\животные\cowshe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5322794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етушок и куриц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7" name="Picture 3" descr="C:\Users\Elena\Desktop\животные\xl_697a8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362200"/>
            <a:ext cx="5562600" cy="4171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ПЕТУШОК И КУРИЦА С ЦЫПЛЯТАМИ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Elena\Desktop\животные\0_12d94_504cbfcd_XL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" y="11430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lena\Desktop\Музей Курочки Рябы\CIMG33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6941940" cy="4605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0" y="274638"/>
            <a:ext cx="2133600" cy="58975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Петушок гнезда не вьет.</a:t>
            </a:r>
            <a:b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Он в курятнике живет</a:t>
            </a:r>
            <a:b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у дома на заборе</a:t>
            </a:r>
            <a:b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Песни курочкам поет.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81</Words>
  <PresentationFormat>Экран (4:3)</PresentationFormat>
  <Paragraphs>24</Paragraphs>
  <Slides>21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</vt:lpstr>
      <vt:lpstr>СОБАКА</vt:lpstr>
      <vt:lpstr>Будка- вот собачий дом! Машет пес весь день хвостом. На прохожих громко лает И хозяев охраняет</vt:lpstr>
      <vt:lpstr>ЛОШАДЬ</vt:lpstr>
      <vt:lpstr>Слайд 5</vt:lpstr>
      <vt:lpstr>КОРОВА</vt:lpstr>
      <vt:lpstr>У коровы дом просторный. Называется он- хлев.</vt:lpstr>
      <vt:lpstr>ПЕТУШОК И КУРИЦА С ЦЫПЛЯТАМИ</vt:lpstr>
      <vt:lpstr>Петушок гнезда не вьет. Он в курятнике живет И у дома на заборе Песни курочкам поет.</vt:lpstr>
      <vt:lpstr>МЕДВЕДЬ</vt:lpstr>
      <vt:lpstr>Любит медведь и малину, и мед. Этот сластена в берлоге живет.</vt:lpstr>
      <vt:lpstr>ЕЖИК</vt:lpstr>
      <vt:lpstr>С  тяжкой  ношей за спиной Еж спешит к себе домой. В норку теплую придет, Тут уж ежик отдохнет.</vt:lpstr>
      <vt:lpstr>БЕЛКА</vt:lpstr>
      <vt:lpstr>ЛИСА</vt:lpstr>
      <vt:lpstr>В глубокой норе проживает лисица. Зайчишка такого Жилища боится.</vt:lpstr>
      <vt:lpstr>ПТИЦЫ</vt:lpstr>
      <vt:lpstr>У птицы дом- высоко- высоко. Добраться врагам до гнезда не легко</vt:lpstr>
      <vt:lpstr>Слайд 19</vt:lpstr>
      <vt:lpstr>ВОЛК</vt:lpstr>
      <vt:lpstr>Каждому жителю леса известно: Логово волка- опасное место.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Elena</dc:creator>
  <cp:lastModifiedBy>Elena</cp:lastModifiedBy>
  <cp:revision>67</cp:revision>
  <dcterms:created xsi:type="dcterms:W3CDTF">2013-04-13T15:41:31Z</dcterms:created>
  <dcterms:modified xsi:type="dcterms:W3CDTF">2013-10-24T22:23:07Z</dcterms:modified>
</cp:coreProperties>
</file>