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02772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77893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937482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75897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88555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341199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7043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728094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72854420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00560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471399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01.01.2004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30000">
    <p:push dir="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484945"/>
              </p:ext>
            </p:extLst>
          </p:nvPr>
        </p:nvGraphicFramePr>
        <p:xfrm>
          <a:off x="1300420" y="1628800"/>
          <a:ext cx="6852200" cy="3685068"/>
        </p:xfrm>
        <a:graphic>
          <a:graphicData uri="http://schemas.openxmlformats.org/drawingml/2006/table">
            <a:tbl>
              <a:tblPr firstRow="1" bandRow="1"/>
              <a:tblGrid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</a:tblGrid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исправлений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1328" y="419996"/>
            <a:ext cx="80643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Бланк ответов.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Фамилия Имя:_____________________ Класс________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832412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9.</a:t>
            </a:r>
            <a:r>
              <a:rPr lang="ru-RU" sz="4000" b="1" i="1" dirty="0" smtClean="0"/>
              <a:t> Если ураган, буря или смерч застали вас под открытым небом необходимо:</a:t>
            </a:r>
            <a:endParaRPr lang="ru-RU" sz="4000" b="1" dirty="0" smtClean="0"/>
          </a:p>
          <a:p>
            <a:pPr marL="895350" indent="-265113">
              <a:buNone/>
            </a:pPr>
            <a:r>
              <a:rPr lang="ru-RU" sz="4000" dirty="0" smtClean="0"/>
              <a:t>А. Забраться </a:t>
            </a:r>
            <a:r>
              <a:rPr lang="ru-RU" sz="4000" dirty="0" smtClean="0"/>
              <a:t>на возвышенность</a:t>
            </a:r>
          </a:p>
          <a:p>
            <a:pPr marL="895350" indent="-265113">
              <a:buNone/>
            </a:pPr>
            <a:r>
              <a:rPr lang="ru-RU" sz="4000" dirty="0" smtClean="0"/>
              <a:t>Б. Укрыться </a:t>
            </a:r>
            <a:r>
              <a:rPr lang="ru-RU" sz="4000" dirty="0" smtClean="0"/>
              <a:t>под деревом</a:t>
            </a:r>
          </a:p>
          <a:p>
            <a:pPr marL="895350" indent="-265113">
              <a:buNone/>
            </a:pPr>
            <a:r>
              <a:rPr lang="ru-RU" sz="4000" dirty="0" smtClean="0"/>
              <a:t>В. Использовать </a:t>
            </a:r>
            <a:r>
              <a:rPr lang="ru-RU" sz="4000" dirty="0" smtClean="0"/>
              <a:t>укрытия: овраги, ямы, рвы, канавы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20956505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10. </a:t>
            </a:r>
            <a:r>
              <a:rPr lang="ru-RU" b="1" dirty="0" smtClean="0"/>
              <a:t>Дополните </a:t>
            </a:r>
            <a:r>
              <a:rPr lang="ru-RU" b="1" dirty="0" smtClean="0"/>
              <a:t>фразу: «Стихийные бедствия - это…». Выберите ответ:</a:t>
            </a:r>
          </a:p>
          <a:p>
            <a:pPr marL="800100" indent="-265113">
              <a:buNone/>
            </a:pPr>
            <a:r>
              <a:rPr lang="ru-RU" dirty="0" smtClean="0"/>
              <a:t>А. Явление </a:t>
            </a:r>
            <a:r>
              <a:rPr lang="ru-RU" dirty="0" smtClean="0"/>
              <a:t>природы, проявляющееся как могущественная разрушительная сила;</a:t>
            </a:r>
          </a:p>
          <a:p>
            <a:pPr marL="800100" indent="-265113">
              <a:buNone/>
            </a:pPr>
            <a:r>
              <a:rPr lang="ru-RU" dirty="0" smtClean="0"/>
              <a:t>Б. Большое </a:t>
            </a:r>
            <a:r>
              <a:rPr lang="ru-RU" dirty="0" smtClean="0"/>
              <a:t>несчастье, выпавшее на долю многих людей на земле, которое описано в исторических и современных эпосах;</a:t>
            </a:r>
          </a:p>
          <a:p>
            <a:pPr marL="800100" indent="-265113">
              <a:buNone/>
            </a:pPr>
            <a:r>
              <a:rPr lang="ru-RU" dirty="0" smtClean="0"/>
              <a:t>В. Катастрофические </a:t>
            </a:r>
            <a:r>
              <a:rPr lang="ru-RU" dirty="0" smtClean="0"/>
              <a:t>природные явления и процессы, которые могут вызвать человеческие жертвы и наносить материальный ущерб.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28691465"/>
      </p:ext>
    </p:extLst>
  </p:cSld>
  <p:clrMapOvr>
    <a:masterClrMapping/>
  </p:clrMapOvr>
  <p:transition spd="slow" advTm="45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850158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Проверка теста.</a:t>
            </a: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8007512"/>
              </p:ext>
            </p:extLst>
          </p:nvPr>
        </p:nvGraphicFramePr>
        <p:xfrm>
          <a:off x="611560" y="1397000"/>
          <a:ext cx="8064900" cy="210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</a:tblGrid>
              <a:tr h="10520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 anchor="ctr"/>
                </a:tc>
              </a:tr>
              <a:tr h="10520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2836683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Оценка за тест:</a:t>
            </a:r>
          </a:p>
          <a:p>
            <a:endParaRPr lang="ru-RU" sz="3200" dirty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4960242"/>
              </p:ext>
            </p:extLst>
          </p:nvPr>
        </p:nvGraphicFramePr>
        <p:xfrm>
          <a:off x="539550" y="1397000"/>
          <a:ext cx="7992890" cy="289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4"/>
                <a:gridCol w="1296144"/>
                <a:gridCol w="1296144"/>
                <a:gridCol w="1296144"/>
                <a:gridCol w="1296144"/>
              </a:tblGrid>
              <a:tr h="14480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правильных ответов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0-4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5-6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7-8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9-10</a:t>
                      </a:r>
                      <a:endParaRPr lang="ru-RU" sz="3200" dirty="0"/>
                    </a:p>
                  </a:txBody>
                  <a:tcPr anchor="ctr"/>
                </a:tc>
              </a:tr>
              <a:tr h="14480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165892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1. Какое </a:t>
            </a:r>
            <a:r>
              <a:rPr lang="ru-RU" sz="3600" b="1" dirty="0"/>
              <a:t>явление в природе можно считать стихийным бедствием?</a:t>
            </a:r>
          </a:p>
          <a:p>
            <a:pPr marL="0" indent="0">
              <a:buNone/>
            </a:pPr>
            <a:r>
              <a:rPr lang="ru-RU" sz="3600" dirty="0"/>
              <a:t>     А. Массовая гибель рыбы в водоеме;</a:t>
            </a:r>
          </a:p>
          <a:p>
            <a:pPr marL="0" indent="0">
              <a:buNone/>
            </a:pPr>
            <a:r>
              <a:rPr lang="ru-RU" sz="3600" dirty="0"/>
              <a:t>     Б. Сильный град;</a:t>
            </a:r>
          </a:p>
          <a:p>
            <a:pPr marL="0" indent="0">
              <a:buNone/>
            </a:pPr>
            <a:r>
              <a:rPr lang="ru-RU" sz="3600" dirty="0"/>
              <a:t>     В. Авиакатастрофа с человеческими жертвами;</a:t>
            </a:r>
          </a:p>
          <a:p>
            <a:pPr marL="0" indent="0">
              <a:buNone/>
            </a:pPr>
            <a:r>
              <a:rPr lang="ru-RU" sz="3600" dirty="0"/>
              <a:t>     Г. Дождь.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2538324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2. </a:t>
            </a:r>
            <a:r>
              <a:rPr lang="ru-RU" sz="3600" b="1" dirty="0"/>
              <a:t>Что такое землетрясение? Укажите правильный ответ.</a:t>
            </a:r>
          </a:p>
          <a:p>
            <a:pPr marL="987425" indent="0">
              <a:buNone/>
            </a:pPr>
            <a:r>
              <a:rPr lang="ru-RU" sz="3600" dirty="0" smtClean="0"/>
              <a:t>А. Подземные </a:t>
            </a:r>
            <a:r>
              <a:rPr lang="ru-RU" sz="3600" dirty="0"/>
              <a:t>удары и колебания  поверхности Земли;</a:t>
            </a:r>
          </a:p>
          <a:p>
            <a:pPr marL="987425" indent="0">
              <a:buNone/>
            </a:pPr>
            <a:r>
              <a:rPr lang="ru-RU" sz="3600" dirty="0" smtClean="0"/>
              <a:t>Б. Область </a:t>
            </a:r>
            <a:r>
              <a:rPr lang="ru-RU" sz="3600" dirty="0"/>
              <a:t>возникновения подземного удара;</a:t>
            </a:r>
          </a:p>
          <a:p>
            <a:pPr marL="987425" indent="0">
              <a:buNone/>
            </a:pPr>
            <a:r>
              <a:rPr lang="ru-RU" sz="3600" dirty="0" smtClean="0"/>
              <a:t>В. Проекция </a:t>
            </a:r>
            <a:r>
              <a:rPr lang="ru-RU" sz="3600" dirty="0"/>
              <a:t>центра очага землетрясения на земную </a:t>
            </a:r>
            <a:r>
              <a:rPr lang="ru-RU" sz="3600" dirty="0" smtClean="0"/>
              <a:t>поверхность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6467378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3. </a:t>
            </a:r>
            <a:r>
              <a:rPr lang="ru-RU" sz="3600" b="1" dirty="0"/>
              <a:t>Какова основная причина </a:t>
            </a:r>
            <a:r>
              <a:rPr lang="ru-RU" sz="3600" b="1" dirty="0" smtClean="0"/>
              <a:t>образования </a:t>
            </a:r>
            <a:r>
              <a:rPr lang="ru-RU" sz="3600" b="1" dirty="0"/>
              <a:t>оползней:</a:t>
            </a:r>
          </a:p>
          <a:p>
            <a:pPr marL="633413" indent="0">
              <a:buNone/>
            </a:pPr>
            <a:r>
              <a:rPr lang="ru-RU" sz="3600" dirty="0" smtClean="0"/>
              <a:t>А. Вулканическая </a:t>
            </a:r>
            <a:r>
              <a:rPr lang="ru-RU" sz="3600" dirty="0"/>
              <a:t>деятельность;</a:t>
            </a:r>
          </a:p>
          <a:p>
            <a:pPr marL="633413" indent="0">
              <a:buNone/>
            </a:pPr>
            <a:r>
              <a:rPr lang="ru-RU" sz="3600" dirty="0" smtClean="0"/>
              <a:t>Б. Сдвиг </a:t>
            </a:r>
            <a:r>
              <a:rPr lang="ru-RU" sz="3600" dirty="0"/>
              <a:t>горных пород;</a:t>
            </a:r>
          </a:p>
          <a:p>
            <a:pPr marL="633413" indent="0">
              <a:buNone/>
            </a:pPr>
            <a:r>
              <a:rPr lang="ru-RU" sz="3600" dirty="0" smtClean="0"/>
              <a:t>В. Вода</a:t>
            </a:r>
            <a:r>
              <a:rPr lang="ru-RU" sz="3600" dirty="0"/>
              <a:t>, просочившаяся по трещинам и порам вглубь пород и ведущая там разрушительную работу;</a:t>
            </a:r>
          </a:p>
          <a:p>
            <a:pPr marL="633413" indent="0">
              <a:buNone/>
            </a:pPr>
            <a:r>
              <a:rPr lang="ru-RU" sz="3600" dirty="0" smtClean="0"/>
              <a:t>Г. Осадки </a:t>
            </a:r>
            <a:r>
              <a:rPr lang="ru-RU" sz="3600" dirty="0"/>
              <a:t>в виде дождя или снега.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32576945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4. Отрыв и катастрофическое падение больших масс горных пород, их опрокидывание, дробление и скатывание на крутых и обрывистых склонах это:</a:t>
            </a:r>
          </a:p>
          <a:p>
            <a:pPr marL="633413" indent="0">
              <a:buNone/>
            </a:pPr>
            <a:r>
              <a:rPr lang="ru-RU" sz="3600" dirty="0" smtClean="0"/>
              <a:t>А. Камнепад</a:t>
            </a:r>
            <a:r>
              <a:rPr lang="ru-RU" sz="3600" dirty="0"/>
              <a:t>;</a:t>
            </a:r>
          </a:p>
          <a:p>
            <a:pPr marL="633413" indent="0">
              <a:buNone/>
            </a:pPr>
            <a:r>
              <a:rPr lang="ru-RU" sz="3600" dirty="0" smtClean="0"/>
              <a:t>Б. Оползень</a:t>
            </a:r>
            <a:r>
              <a:rPr lang="ru-RU" sz="3600" dirty="0"/>
              <a:t>;</a:t>
            </a:r>
          </a:p>
          <a:p>
            <a:pPr marL="633413" indent="0">
              <a:buNone/>
            </a:pPr>
            <a:r>
              <a:rPr lang="ru-RU" sz="3600" dirty="0" smtClean="0"/>
              <a:t>В. Обвал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1015348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5. Известно</a:t>
            </a:r>
            <a:r>
              <a:rPr lang="ru-RU" sz="4000" b="1" dirty="0"/>
              <a:t>, что сила ветра измеряется его скоростью. Назовите, кто из ученых создал шкалу силы ветра?</a:t>
            </a:r>
          </a:p>
          <a:p>
            <a:pPr marL="987425" indent="0">
              <a:buNone/>
            </a:pPr>
            <a:r>
              <a:rPr lang="ru-RU" sz="4000" dirty="0" smtClean="0"/>
              <a:t>А. Рихтер</a:t>
            </a:r>
            <a:r>
              <a:rPr lang="ru-RU" sz="4000" dirty="0"/>
              <a:t>;</a:t>
            </a:r>
          </a:p>
          <a:p>
            <a:pPr marL="987425" indent="0">
              <a:buNone/>
            </a:pPr>
            <a:r>
              <a:rPr lang="ru-RU" sz="4000" dirty="0" smtClean="0"/>
              <a:t>Б. Ломоносов</a:t>
            </a:r>
            <a:r>
              <a:rPr lang="ru-RU" sz="4000" dirty="0"/>
              <a:t>;</a:t>
            </a:r>
          </a:p>
          <a:p>
            <a:pPr marL="987425" indent="0">
              <a:buNone/>
            </a:pPr>
            <a:r>
              <a:rPr lang="ru-RU" sz="4000" dirty="0" smtClean="0"/>
              <a:t>В. Бофорт</a:t>
            </a:r>
            <a:r>
              <a:rPr lang="ru-RU" sz="4000" dirty="0"/>
              <a:t>;</a:t>
            </a:r>
          </a:p>
          <a:p>
            <a:pPr marL="987425" indent="0">
              <a:buNone/>
            </a:pPr>
            <a:r>
              <a:rPr lang="ru-RU" sz="4000" dirty="0" smtClean="0"/>
              <a:t>Г. Менделеев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917108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/>
              <a:t>6. Область </a:t>
            </a:r>
            <a:r>
              <a:rPr lang="ru-RU" sz="4400" b="1" dirty="0"/>
              <a:t>пониженного давления  в атмосфере это:</a:t>
            </a:r>
          </a:p>
          <a:p>
            <a:pPr marL="811213" indent="0">
              <a:buNone/>
            </a:pPr>
            <a:r>
              <a:rPr lang="ru-RU" sz="4400" dirty="0" smtClean="0"/>
              <a:t>А. Смерч</a:t>
            </a:r>
            <a:r>
              <a:rPr lang="ru-RU" sz="4400" dirty="0"/>
              <a:t>;</a:t>
            </a:r>
          </a:p>
          <a:p>
            <a:pPr marL="811213" indent="0">
              <a:buNone/>
            </a:pPr>
            <a:r>
              <a:rPr lang="ru-RU" sz="4400" dirty="0" smtClean="0"/>
              <a:t>Б. Циклон</a:t>
            </a:r>
            <a:r>
              <a:rPr lang="ru-RU" sz="4400" dirty="0"/>
              <a:t>;</a:t>
            </a:r>
          </a:p>
          <a:p>
            <a:pPr marL="811213" indent="0">
              <a:buNone/>
            </a:pPr>
            <a:r>
              <a:rPr lang="ru-RU" sz="4400" dirty="0" smtClean="0"/>
              <a:t>В. Буря</a:t>
            </a:r>
            <a:r>
              <a:rPr lang="ru-RU" sz="4400" dirty="0"/>
              <a:t>;</a:t>
            </a:r>
          </a:p>
          <a:p>
            <a:pPr marL="811213" indent="0">
              <a:buNone/>
            </a:pPr>
            <a:r>
              <a:rPr lang="ru-RU" sz="4400" dirty="0" smtClean="0"/>
              <a:t>Г. Тайфун</a:t>
            </a:r>
            <a:r>
              <a:rPr lang="ru-RU" sz="4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889032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7. </a:t>
            </a:r>
            <a:r>
              <a:rPr lang="ru-RU" sz="4400" b="1" dirty="0" smtClean="0"/>
              <a:t>Ураганы, бури и смерчи относятся к:</a:t>
            </a:r>
          </a:p>
          <a:p>
            <a:pPr marL="1068388" indent="-265113">
              <a:buNone/>
            </a:pPr>
            <a:r>
              <a:rPr lang="ru-RU" sz="4400" dirty="0" smtClean="0"/>
              <a:t>А. Гидрологическим </a:t>
            </a:r>
            <a:r>
              <a:rPr lang="ru-RU" sz="4400" dirty="0" smtClean="0"/>
              <a:t>явлениям</a:t>
            </a:r>
          </a:p>
          <a:p>
            <a:pPr marL="1068388" indent="-265113">
              <a:buNone/>
            </a:pPr>
            <a:r>
              <a:rPr lang="ru-RU" sz="4400" dirty="0" smtClean="0"/>
              <a:t>Б. Метеорологическим </a:t>
            </a:r>
            <a:r>
              <a:rPr lang="ru-RU" sz="4400" dirty="0" smtClean="0"/>
              <a:t>явлениям</a:t>
            </a:r>
          </a:p>
          <a:p>
            <a:pPr marL="1068388" indent="-265113">
              <a:buNone/>
            </a:pPr>
            <a:r>
              <a:rPr lang="ru-RU" sz="4400" dirty="0" smtClean="0"/>
              <a:t>В. Геологическим </a:t>
            </a:r>
            <a:r>
              <a:rPr lang="ru-RU" sz="4400" dirty="0" smtClean="0"/>
              <a:t>явлениям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7475187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8. Причиной возникновения ураганов, бурей и смерчей является :</a:t>
            </a:r>
          </a:p>
          <a:p>
            <a:pPr>
              <a:buNone/>
            </a:pPr>
            <a:r>
              <a:rPr lang="ru-RU" sz="4000" dirty="0" smtClean="0"/>
              <a:t>А. Образование </a:t>
            </a:r>
            <a:r>
              <a:rPr lang="ru-RU" sz="4000" dirty="0" smtClean="0"/>
              <a:t>в атмосфере циклонов</a:t>
            </a:r>
          </a:p>
          <a:p>
            <a:pPr>
              <a:buNone/>
            </a:pPr>
            <a:r>
              <a:rPr lang="ru-RU" sz="4000" dirty="0" smtClean="0"/>
              <a:t>Б. Сдвиги </a:t>
            </a:r>
            <a:r>
              <a:rPr lang="ru-RU" sz="4000" dirty="0" err="1" smtClean="0"/>
              <a:t>литосферных</a:t>
            </a:r>
            <a:r>
              <a:rPr lang="ru-RU" sz="4000" dirty="0" smtClean="0"/>
              <a:t> плит</a:t>
            </a:r>
          </a:p>
          <a:p>
            <a:pPr>
              <a:buNone/>
            </a:pPr>
            <a:r>
              <a:rPr lang="ru-RU" sz="4000" dirty="0" smtClean="0"/>
              <a:t>В. Вулканическая </a:t>
            </a:r>
            <a:r>
              <a:rPr lang="ru-RU" sz="4000" dirty="0" smtClean="0"/>
              <a:t>активность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60562597"/>
      </p:ext>
    </p:extLst>
  </p:cSld>
  <p:clrMapOvr>
    <a:masterClrMapping/>
  </p:clrMapOvr>
  <p:transition spd="slow" advTm="30000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5766407</TotalTime>
  <Words>431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deVice</dc:creator>
  <cp:lastModifiedBy>User</cp:lastModifiedBy>
  <cp:revision>8</cp:revision>
  <dcterms:created xsi:type="dcterms:W3CDTF">2014-12-17T13:36:32Z</dcterms:created>
  <dcterms:modified xsi:type="dcterms:W3CDTF">2014-12-18T07:43:41Z</dcterms:modified>
</cp:coreProperties>
</file>