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114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A29CEA-31F0-453B-B1B4-90EF8DB4F224}" type="datetimeFigureOut">
              <a:rPr lang="ru-RU" smtClean="0"/>
              <a:pPr/>
              <a:t>02.03.2014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6C2E467-CE78-46C6-9A7C-DCAB860B86E7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source=wiz&amp;fp=0&amp;text=%D0%B8%D0%B3%D1%80%D1%83%D1%88%D0%BA%D0%B8&amp;noreask=1&amp;pos=14&amp;lr=2&amp;rpt=simage&amp;uinfo=ww-1007-wh-521-fw-782-fh-448-pd-1.25&amp;img_url=http://i030.radikal.ru/0801/bf/f6425f4cade2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source=wiz&amp;fp=0&amp;text=%D0%B8%D0%B3%D1%80%D1%83%D1%88%D0%BA%D0%B8&amp;noreask=1&amp;pos=21&amp;lr=2&amp;rpt=simage&amp;uinfo=ww-1007-wh-521-fw-782-fh-448-pd-1.25&amp;img_url=http://tinylovetoys.narod.ru/9902b01.jpg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yandex.ru/yandsearch?p=6&amp;text=%D0%BC%D0%B0%D0%BC%D0%B0%20%D0%B4%D0%B0%D1%91%D1%82%20%D1%80%D0%B5%D0%B1%D1%91%D0%BD%D0%BA%D1%83%20%D0%B8%D0%B3%D1%80%D1%83%D1%88%D0%BA%D1%83&amp;fp=6&amp;pos=180&amp;uinfo=ww-1007-wh-521-fw-782-fh-448-pd-1.25&amp;rpt=simage&amp;img_url=http://croxa.ucoz.ru/_pu/0/83858089.jpg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1&amp;text=%D0%BC%D0%B0%D0%BC%D0%B0%20%D0%B4%D0%B0%D1%91%D1%82%20%D1%80%D0%B5%D0%B1%D1%91%D0%BD%D0%BA%D1%83%20%D0%B8%D0%B3%D1%80%D1%83%D1%88%D0%BA%D1%83&amp;fp=1&amp;img_url=http://novorozhdennyj.ru/wp-content/uploads/2010/12/s-detmi.jpg&amp;pos=42&amp;uinfo=ww-1007-wh-521-fw-782-fh-448-pd-1.25&amp;rpt=simage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C%D0%B0%D0%BC%D0%B0%20%D0%B4%D0%B5%D0%BB%D0%B0%D0%B5%D1%82%20%D0%B8%D0%B3%D1%80%D1%83%D1%88%D0%BA%D1%83%20%D1%81%D0%B2%D0%BE%D0%B8%D0%BC%D0%B8%20%D1%80%D1%83%D0%BA%D0%B0%D0%BC%D0%B8&amp;fp=0&amp;pos=0&amp;uinfo=ww-1007-wh-521-fw-782-fh-448-pd-1.25&amp;rpt=simage&amp;img_url=http://vologda-portal.ru/upload/iblock/32d/mama.jpg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text=%D1%80%D0%B5%D0%B7%D0%B8%D0%BD%D0%BE%D0%B2%D1%8B%D0%B5%20%D0%B8%D0%B3%D1%80%D1%83%D1%88%D0%BA%D0%B8%20%D0%B4%D0%BB%D1%8F%20%D0%B4%D0%B5%D1%82%D0%B5%D0%B9&amp;fp=0&amp;img_url=http://www.baby-country.ru/images/catalog/goods_5516_1.jpg&amp;pos=15&amp;uinfo=ww-1007-wh-521-fw-782-fh-448-pd-1.25&amp;rpt=simage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yandex.ru/yandsearch?text=%D0%B1%D0%BE%D0%BB%D1%8C%D1%88%D0%B0%D1%8F%20%D0%BA%D1%83%D0%BA%D0%BB%D0%B0%20%D1%80%D0%BE%D1%81%D1%82%D0%BE%D0%BC%20%D1%81%20%D1%80%D0%B5%D0%B1%D0%B5%D0%BD%D0%BA%D0%B0&amp;fp=0&amp;pos=8&amp;uinfo=ww-1007-wh-521-fw-782-fh-448-pd-1.25&amp;rpt=simage&amp;img_url=http://1.bp.blogspot.com/-n2NLJNX5gBs/UDoJNIJZRhI/AAAAAAAAGFE/7tbSIbrQ2EE/s400/KK38980.jpg" TargetMode="Externa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hyperlink" Target="http://images.yandex.ru/yandsearch?p=2&amp;text=%D0%B2%D0%BE%D0%BB%D1%88%D0%B5%D0%B1%D0%BD%D1%8B%D0%B9%20%D1%81%D1%83%D0%BD%D0%B4%D1%83%D1%87%D0%BE%D0%BA&amp;fp=2&amp;pos=76&amp;uinfo=ww-1007-wh-521-fw-782-fh-448-pd-1.25&amp;rpt=simage&amp;img_url=http://www.ximmarket.ru/db.img/catalog/img/qpzyuzbj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images.yandex.ru/yandsearch?text=%D0%BC%D0%B0%D0%BC%D0%B0%20%D0%B4%D0%B0%D1%91%D1%82%20%D1%80%D0%B5%D0%B1%D1%91%D0%BD%D0%BA%D1%83%20%D0%B8%D0%B3%D1%80%D1%83%D1%88%D0%BA%D1%83&amp;fp=0&amp;pos=13&amp;uinfo=ww-1007-wh-521-fw-782-fh-448-pd-1.25&amp;rpt=simage&amp;img_url=http://moiradosty.ru/wp-content/uploads/2011/09/%D1%81%D1%8E%D0%B6%D0%B5%D1%82%D0%BD%D0%BE-%D1%80%D0%BE%D0%BB%D0%B5%D0%B2%D1%8B%D0%B5-%D0%B8%D0%B3%D1%80%D1%8B.jpg" TargetMode="Externa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images.yandex.ru/yandsearch?text=%D1%80%D0%B5%D0%B1%D1%91%D0%BD%D0%BE%D0%BA%20%D1%81%D0%BC%D0%B5%D1%91%D1%82%D1%81%D1%8F&amp;fp=0&amp;pos=3&amp;uinfo=ww-1007-wh-521-fw-782-fh-448-pd-1.25&amp;rpt=simage&amp;img_url=http://img505.imageshack.us/img505/8261/60420412no0.gi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851648" cy="1828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Игрушки и их значение для детей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8262" y="4572008"/>
            <a:ext cx="4925738" cy="2285992"/>
          </a:xfrm>
        </p:spPr>
        <p:txBody>
          <a:bodyPr>
            <a:normAutofit fontScale="92500" lnSpcReduction="10000"/>
          </a:bodyPr>
          <a:lstStyle/>
          <a:p>
            <a:pPr algn="r"/>
            <a:endParaRPr lang="ru-RU" dirty="0" smtClean="0"/>
          </a:p>
          <a:p>
            <a:r>
              <a:rPr lang="ru-RU" dirty="0" smtClean="0"/>
              <a:t>Выполнено:  Малина Яна Георгиевна (ГБДОУ  детский сад № 94  комбинированного вида Фрунзенского района города Санкт – Петербурга)</a:t>
            </a:r>
          </a:p>
          <a:p>
            <a:pPr algn="r"/>
            <a:endParaRPr lang="ru-RU" dirty="0" smtClean="0"/>
          </a:p>
        </p:txBody>
      </p:sp>
      <p:pic>
        <p:nvPicPr>
          <p:cNvPr id="30722" name="Picture 2" descr="http://kids.easy-shop.kiev.ua/image/cache/data/18-500x50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2571744"/>
            <a:ext cx="3886200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1214422"/>
            <a:ext cx="80010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Развитие богатого эмоционального мира ребёнка немыслимо </a:t>
            </a:r>
            <a:br>
              <a:rPr lang="ru-RU" dirty="0" smtClean="0"/>
            </a:br>
            <a:r>
              <a:rPr lang="ru-RU" dirty="0" smtClean="0"/>
              <a:t>без существования в нём игрушек.  Именно они служат для него той средой, которая позволяет выражать свои чувства, исследовать</a:t>
            </a:r>
          </a:p>
          <a:p>
            <a:r>
              <a:rPr lang="ru-RU" dirty="0" smtClean="0"/>
              <a:t>окружающий мир, учит общаться и познавать себя.  </a:t>
            </a:r>
            <a:endParaRPr lang="ru-RU" dirty="0"/>
          </a:p>
        </p:txBody>
      </p:sp>
      <p:pic>
        <p:nvPicPr>
          <p:cNvPr id="19458" name="Picture 2" descr="http://img1.liveinternet.ru/images/attach/c/7/96/571/96571315_large_11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000372"/>
            <a:ext cx="4019550" cy="3514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857232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Зачем ребёнку любимая игрушка?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28596" y="2143116"/>
            <a:ext cx="8358214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Имеются ввиду те игрушки память о </a:t>
            </a:r>
          </a:p>
          <a:p>
            <a:r>
              <a:rPr lang="ru-RU" dirty="0" smtClean="0"/>
              <a:t>которых ребёнок пронесёт через всю, </a:t>
            </a:r>
          </a:p>
          <a:p>
            <a:r>
              <a:rPr lang="ru-RU" dirty="0" smtClean="0"/>
              <a:t>свою жизнь, а, возможно, и подарит </a:t>
            </a:r>
          </a:p>
          <a:p>
            <a:r>
              <a:rPr lang="ru-RU" dirty="0" smtClean="0"/>
              <a:t>своим детям.  У каждого ребёнка </a:t>
            </a:r>
          </a:p>
          <a:p>
            <a:r>
              <a:rPr lang="ru-RU" dirty="0" smtClean="0"/>
              <a:t>должна быть такая игрушка, которой </a:t>
            </a:r>
            <a:br>
              <a:rPr lang="ru-RU" dirty="0" smtClean="0"/>
            </a:br>
            <a:r>
              <a:rPr lang="ru-RU" dirty="0" smtClean="0"/>
              <a:t>он может пожаловаться, </a:t>
            </a:r>
          </a:p>
          <a:p>
            <a:r>
              <a:rPr lang="ru-RU" dirty="0" smtClean="0"/>
              <a:t>которую бывает поругает и накажет, </a:t>
            </a:r>
          </a:p>
          <a:p>
            <a:r>
              <a:rPr lang="ru-RU" dirty="0" smtClean="0"/>
              <a:t>пожалеет и утешит. Именно она </a:t>
            </a:r>
          </a:p>
          <a:p>
            <a:r>
              <a:rPr lang="ru-RU" dirty="0" smtClean="0"/>
              <a:t>поможет преодолеть ему страх </a:t>
            </a:r>
            <a:br>
              <a:rPr lang="ru-RU" dirty="0" smtClean="0"/>
            </a:br>
            <a:r>
              <a:rPr lang="ru-RU" dirty="0" smtClean="0"/>
              <a:t>одиночества,  когда родители </a:t>
            </a:r>
          </a:p>
          <a:p>
            <a:r>
              <a:rPr lang="ru-RU" dirty="0" smtClean="0"/>
              <a:t>куда – нибудь уйдут,  страх темноты, </a:t>
            </a:r>
          </a:p>
          <a:p>
            <a:r>
              <a:rPr lang="ru-RU" dirty="0" smtClean="0"/>
              <a:t>когда выключается свет и надо </a:t>
            </a:r>
            <a:br>
              <a:rPr lang="ru-RU" dirty="0" smtClean="0"/>
            </a:br>
            <a:r>
              <a:rPr lang="ru-RU" dirty="0" smtClean="0"/>
              <a:t>уснуть. В «подружки» маленькие мальчики и </a:t>
            </a:r>
            <a:br>
              <a:rPr lang="ru-RU" dirty="0" smtClean="0"/>
            </a:br>
            <a:r>
              <a:rPr lang="ru-RU" dirty="0" smtClean="0"/>
              <a:t>девочки скорее выберут мишку, котёнка, </a:t>
            </a:r>
            <a:br>
              <a:rPr lang="ru-RU" dirty="0" smtClean="0"/>
            </a:br>
            <a:r>
              <a:rPr lang="ru-RU" dirty="0" smtClean="0"/>
              <a:t>зайчика, существо близкое ему и понятное.  </a:t>
            </a:r>
            <a:endParaRPr lang="ru-RU" dirty="0"/>
          </a:p>
        </p:txBody>
      </p:sp>
      <p:pic>
        <p:nvPicPr>
          <p:cNvPr id="18440" name="Picture 8" descr="http://im6-tub-ru.yandex.net/i?id=119069776-42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57800" y="2071678"/>
            <a:ext cx="3886200" cy="3886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Дорогие родители помните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14414" y="1857364"/>
            <a:ext cx="71247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При покупке игрушек надо пользоваться простым правилом: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dirty="0" smtClean="0"/>
              <a:t>Игрушки следует выбирать, а не собирать.</a:t>
            </a:r>
            <a:endParaRPr lang="ru-RU" dirty="0"/>
          </a:p>
        </p:txBody>
      </p:sp>
      <p:pic>
        <p:nvPicPr>
          <p:cNvPr id="17410" name="Picture 2" descr="http://im0-tub-ru.yandex.net/i?id=450281631-1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66" y="2643182"/>
            <a:ext cx="6000792" cy="4018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85728"/>
            <a:ext cx="83058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Выбор игрушек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7224" y="1500174"/>
            <a:ext cx="7551170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Несомненно, у ребёнка должен быть определённый набор игрушек,</a:t>
            </a:r>
            <a:br>
              <a:rPr lang="ru-RU" dirty="0" smtClean="0"/>
            </a:br>
            <a:r>
              <a:rPr lang="ru-RU" dirty="0" smtClean="0"/>
              <a:t>способствующий развитию его чувственного восприятия, </a:t>
            </a:r>
          </a:p>
          <a:p>
            <a:r>
              <a:rPr lang="ru-RU" dirty="0" smtClean="0"/>
              <a:t>мышления, кругозора, позволяющий ему проигрывать реальные </a:t>
            </a:r>
          </a:p>
          <a:p>
            <a:r>
              <a:rPr lang="ru-RU" dirty="0" smtClean="0"/>
              <a:t>и сказочные ситуации, подрожать взрослым. Не все они покупаются в</a:t>
            </a:r>
          </a:p>
          <a:p>
            <a:r>
              <a:rPr lang="ru-RU" dirty="0" smtClean="0"/>
              <a:t>магазине, многие можно сделать  своими руками и от этого они будут</a:t>
            </a:r>
          </a:p>
          <a:p>
            <a:r>
              <a:rPr lang="ru-RU" dirty="0"/>
              <a:t>е</a:t>
            </a:r>
            <a:r>
              <a:rPr lang="ru-RU" dirty="0" smtClean="0"/>
              <a:t>щё ближе и дороже ребёнку.</a:t>
            </a:r>
          </a:p>
          <a:p>
            <a:endParaRPr lang="ru-RU" dirty="0"/>
          </a:p>
        </p:txBody>
      </p:sp>
      <p:pic>
        <p:nvPicPr>
          <p:cNvPr id="16386" name="Picture 2" descr="http://vologda-portal.ru/upload/iblock/32d/mama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43174" y="3643314"/>
            <a:ext cx="4019550" cy="3019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214290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Игрушки для самых маленьких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7158" y="1285860"/>
            <a:ext cx="8286776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Прежде всего игрушки для самых маленьких должны развивать органы чувств: </a:t>
            </a:r>
          </a:p>
          <a:p>
            <a:r>
              <a:rPr lang="ru-RU" dirty="0"/>
              <a:t>г</a:t>
            </a:r>
            <a:r>
              <a:rPr lang="ru-RU" dirty="0" smtClean="0"/>
              <a:t>лаза,  уши, руки. Основная потребность маленького человечка – чувствовать тепло, поэтому первые игрушки малышей должны быть маленькими и тёплыми, тогда они будут полностью соответствовать стремлению малыша всё познать через осязание. Самые лучшие игрушки для маленьких – это те, которые можно кусать. </a:t>
            </a:r>
            <a:r>
              <a:rPr lang="ru-RU" b="1" dirty="0" smtClean="0">
                <a:solidFill>
                  <a:srgbClr val="FF0000"/>
                </a:solidFill>
              </a:rPr>
              <a:t>Они должны быть сделаны из мягких материалов: </a:t>
            </a:r>
            <a:r>
              <a:rPr lang="ru-RU" dirty="0" smtClean="0"/>
              <a:t>пластмассы, резины, хорошо мыться, быть лёгкими,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Не иметь удленённой плоской формы, чтобы, засовывая их в рот, ребёнок не мог подавиться.</a:t>
            </a:r>
          </a:p>
          <a:p>
            <a:r>
              <a:rPr lang="ru-RU" dirty="0" smtClean="0"/>
              <a:t>А краска игрушек должна быть яркой, хорошо, если они будут звучащими. </a:t>
            </a:r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5362" name="Picture 2" descr="http://im1-tub-ru.yandex.net/i?id=65153191-2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29322" y="4429132"/>
            <a:ext cx="285752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285728"/>
            <a:ext cx="8305800" cy="11430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Такие разные игрушки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85786" y="1500174"/>
            <a:ext cx="782376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К трём годам набор игрушек расширяется.  К ярким, разноцветным, </a:t>
            </a:r>
          </a:p>
          <a:p>
            <a:r>
              <a:rPr lang="ru-RU" dirty="0"/>
              <a:t>с</a:t>
            </a:r>
            <a:r>
              <a:rPr lang="ru-RU" dirty="0" smtClean="0"/>
              <a:t> чёткой формой игрушкам прибавляются простейшие конструкторы </a:t>
            </a:r>
          </a:p>
          <a:p>
            <a:r>
              <a:rPr lang="ru-RU" dirty="0" smtClean="0"/>
              <a:t>«волшебный сундучок», «сюрпризное яйцо» , «матрёшки» и т.д.</a:t>
            </a:r>
          </a:p>
          <a:p>
            <a:r>
              <a:rPr lang="ru-RU" dirty="0" smtClean="0"/>
              <a:t>Игрушки в этом возрасте увеличиваются в размерах(большая кукла, большой медведь).</a:t>
            </a:r>
          </a:p>
          <a:p>
            <a:r>
              <a:rPr lang="ru-RU" dirty="0" smtClean="0"/>
              <a:t>Основное требование: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Игрушки должны выглядеть как можно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ближе к оригиналу и быть  достаточно прочными.</a:t>
            </a:r>
          </a:p>
          <a:p>
            <a:endParaRPr lang="ru-RU" dirty="0"/>
          </a:p>
        </p:txBody>
      </p:sp>
      <p:pic>
        <p:nvPicPr>
          <p:cNvPr id="14340" name="Picture 4" descr="http://www.loopoo.de/shop/images/artikel/detail/KK38980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702" y="2786058"/>
            <a:ext cx="2276475" cy="3886201"/>
          </a:xfrm>
          <a:prstGeom prst="rect">
            <a:avLst/>
          </a:prstGeom>
          <a:noFill/>
        </p:spPr>
      </p:pic>
      <p:pic>
        <p:nvPicPr>
          <p:cNvPr id="14342" name="Picture 6" descr="http://www.brigita.ru/published/publicdata/BRIGITABR/attachments/SC/products_pictures/synd%5B1%5D_enl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58" y="4000504"/>
            <a:ext cx="4019550" cy="2657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305800" cy="114300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Так какие же игрушки нужны детям?</a:t>
            </a:r>
            <a:endParaRPr lang="ru-RU" sz="4000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785926"/>
            <a:ext cx="84296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Игрушки, копирующие предметы реальной жизни:</a:t>
            </a:r>
          </a:p>
          <a:p>
            <a:r>
              <a:rPr lang="ru-RU" dirty="0" smtClean="0"/>
              <a:t>Кукольное семейство, кукольный домик, мебель, посуда, машина, лодка,</a:t>
            </a:r>
          </a:p>
          <a:p>
            <a:r>
              <a:rPr lang="ru-RU" dirty="0" smtClean="0"/>
              <a:t>Касса, весы, медицинские и парикмахерские инструменты, стиральные машины, плиты, телевизоры, счёты, музыкальные инструменты, железные дороги, телефоны, мелки и т.д.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Игрушки помогающие «выплеснуть»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агрессию:  </a:t>
            </a:r>
            <a:r>
              <a:rPr lang="ru-RU" dirty="0" smtClean="0"/>
              <a:t>солдатики, </a:t>
            </a:r>
          </a:p>
          <a:p>
            <a:r>
              <a:rPr lang="ru-RU" dirty="0" smtClean="0"/>
              <a:t>мячи, дикие животные, резиновые </a:t>
            </a:r>
          </a:p>
          <a:p>
            <a:r>
              <a:rPr lang="ru-RU" dirty="0" smtClean="0"/>
              <a:t>игрушки, скакалки, кегли, молотки </a:t>
            </a:r>
          </a:p>
          <a:p>
            <a:r>
              <a:rPr lang="ru-RU" dirty="0" smtClean="0"/>
              <a:t>и другие инструменты и т.д.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Игрушки для развития творческой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фантазии и самовыражения: </a:t>
            </a:r>
            <a:r>
              <a:rPr lang="ru-RU" dirty="0" smtClean="0"/>
              <a:t>кубики, </a:t>
            </a:r>
          </a:p>
          <a:p>
            <a:r>
              <a:rPr lang="ru-RU" dirty="0" smtClean="0"/>
              <a:t>матрёшки, пирамидки, конструкторы, </a:t>
            </a:r>
          </a:p>
          <a:p>
            <a:r>
              <a:rPr lang="ru-RU" dirty="0" smtClean="0"/>
              <a:t>настольные игры, разрезные картинки  </a:t>
            </a:r>
          </a:p>
          <a:p>
            <a:r>
              <a:rPr lang="ru-RU" dirty="0" smtClean="0"/>
              <a:t>и открытки, краски, пластилин, мозаика. </a:t>
            </a:r>
          </a:p>
          <a:p>
            <a:endParaRPr lang="ru-RU" dirty="0"/>
          </a:p>
        </p:txBody>
      </p:sp>
      <p:pic>
        <p:nvPicPr>
          <p:cNvPr id="13314" name="Picture 2" descr="http://www.allwomens.ru/uploads/posts/2011-07/rebenok-ne-igraet-v-igrushki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14950" y="3028949"/>
            <a:ext cx="3829050" cy="38290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0"/>
            <a:ext cx="7851648" cy="1828800"/>
          </a:xfrm>
        </p:spPr>
        <p:txBody>
          <a:bodyPr/>
          <a:lstStyle/>
          <a:p>
            <a:r>
              <a:rPr lang="ru-RU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Спасибо за внимание!!!</a:t>
            </a:r>
            <a:endParaRPr lang="ru-RU" dirty="0">
              <a:solidFill>
                <a:schemeClr val="accent4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33794" name="Picture 2" descr="http://clip-arts.ru/data/media/86/children-0402-chld-0402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85918" y="2214554"/>
            <a:ext cx="5692058" cy="38576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72</TotalTime>
  <Words>392</Words>
  <Application>Microsoft Office PowerPoint</Application>
  <PresentationFormat>Экран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Игрушки и их значение для детей</vt:lpstr>
      <vt:lpstr>Слайд 2</vt:lpstr>
      <vt:lpstr>Зачем ребёнку любимая игрушка?</vt:lpstr>
      <vt:lpstr>Дорогие родители помните</vt:lpstr>
      <vt:lpstr>Выбор игрушек</vt:lpstr>
      <vt:lpstr>Игрушки для самых маленьких</vt:lpstr>
      <vt:lpstr>Такие разные игрушки</vt:lpstr>
      <vt:lpstr>Так какие же игрушки нужны детям?</vt:lpstr>
      <vt:lpstr>Спасибо за внимание!!!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Игрушки и их значения для детей</dc:title>
  <dc:creator>Юлия</dc:creator>
  <cp:lastModifiedBy>Юлия</cp:lastModifiedBy>
  <cp:revision>9</cp:revision>
  <dcterms:created xsi:type="dcterms:W3CDTF">2014-02-22T07:57:15Z</dcterms:created>
  <dcterms:modified xsi:type="dcterms:W3CDTF">2014-03-02T10:45:08Z</dcterms:modified>
</cp:coreProperties>
</file>