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5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660"/>
  </p:normalViewPr>
  <p:slideViewPr>
    <p:cSldViewPr>
      <p:cViewPr varScale="1">
        <p:scale>
          <a:sx n="71" d="100"/>
          <a:sy n="71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>
            <a:off x="228600" y="838200"/>
            <a:ext cx="8610600" cy="52578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43000" y="1524000"/>
            <a:ext cx="7467600" cy="2743200"/>
          </a:xfrm>
        </p:spPr>
        <p:txBody>
          <a:bodyPr>
            <a:no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Психофизиологические особенности развития детей младшего возраста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>
            <a:off x="1219200" y="1828800"/>
            <a:ext cx="4419600" cy="9144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371600" y="1371600"/>
            <a:ext cx="6781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-развитие непроизвольной </a:t>
            </a:r>
            <a:endParaRPr lang="ru-RU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образной </a:t>
            </a:r>
            <a:r>
              <a:rPr lang="ru-RU" sz="3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памяти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наблюдений, экспериментов, познавательно-исследовательской деятельности.  </a:t>
            </a:r>
            <a:endParaRPr lang="ru-RU" sz="3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 rot="524722">
            <a:off x="609600" y="1600200"/>
            <a:ext cx="8001000" cy="38862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305800" cy="220980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 rot="302728">
            <a:off x="318425" y="528912"/>
            <a:ext cx="8613581" cy="5654091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5943600"/>
            <a:ext cx="83058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Четвертый год жизни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Это дальнейший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рост и развитие детского организма,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совершенствуются физиологические функции и процессы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Важен здоровый ребёнок!!!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лако 4"/>
          <p:cNvSpPr/>
          <p:nvPr/>
        </p:nvSpPr>
        <p:spPr>
          <a:xfrm>
            <a:off x="1828800" y="685800"/>
            <a:ext cx="5562600" cy="9906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124200"/>
            <a:ext cx="8305800" cy="3429000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Четвертый год жизни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корость увеличения роста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веса ребенка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совершенствование в психическом развитии напрямую зависят от здоровья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часто и длительно болеющие дети значительно отстают от своих ровесников и в физическом, и в психическом развитии.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лако 6"/>
          <p:cNvSpPr/>
          <p:nvPr/>
        </p:nvSpPr>
        <p:spPr>
          <a:xfrm>
            <a:off x="381000" y="1524000"/>
            <a:ext cx="41910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2895600" y="5029200"/>
            <a:ext cx="3276600" cy="4572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лако 3"/>
          <p:cNvSpPr/>
          <p:nvPr/>
        </p:nvSpPr>
        <p:spPr>
          <a:xfrm>
            <a:off x="685800" y="3429000"/>
            <a:ext cx="3048000" cy="6096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1752600" y="838200"/>
            <a:ext cx="6400800" cy="8382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382000" cy="510540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Возрастные особенности 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самостоятельность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активное заявление о своем желании быть как взрослые.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Дети этого возраста требуют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уважения к себе, к своим намерениям и воле.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  Индивидуализм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детей становится причиной обострения их взаимоотношений, поскольку каждый стремится настоять на своем; 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становление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ручной умелости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Совершенствуются навыки самообслуживания;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лако 5"/>
          <p:cNvSpPr/>
          <p:nvPr/>
        </p:nvSpPr>
        <p:spPr>
          <a:xfrm>
            <a:off x="3048000" y="3810000"/>
            <a:ext cx="36576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3352800" y="2895600"/>
            <a:ext cx="1752600" cy="5334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5943600" y="1219200"/>
            <a:ext cx="1600200" cy="8382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1371600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яркость и непосредственность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эмоций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легкая переключаемость; </a:t>
            </a:r>
            <a:b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потребность в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познании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сверстника. </a:t>
            </a:r>
          </a:p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Важно поддерживать разговоры о детях, возникшие по инициативе ребенка. Это помогает ребенку осознать положительные стороны других детей и самого себя;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лако 7"/>
          <p:cNvSpPr/>
          <p:nvPr/>
        </p:nvSpPr>
        <p:spPr>
          <a:xfrm>
            <a:off x="762000" y="4114800"/>
            <a:ext cx="1905000" cy="6096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4800600" y="3581400"/>
            <a:ext cx="28956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990600" y="914400"/>
            <a:ext cx="4953000" cy="9906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1143000"/>
            <a:ext cx="7696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самопознание, самооценка 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продукта той деятельности, в которой ребенок участвовал. </a:t>
            </a:r>
          </a:p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Каждый ребенок должен знать, что он хороший. При обсуждении поведения ребенка целесообразно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оценивать не личность 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ребенка в целом, а его конкретные действия и поступки;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лако 4"/>
          <p:cNvSpPr/>
          <p:nvPr/>
        </p:nvSpPr>
        <p:spPr>
          <a:xfrm>
            <a:off x="3429000" y="3200400"/>
            <a:ext cx="2209800" cy="8382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3733800" y="1219200"/>
            <a:ext cx="19050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295400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-потребность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движении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Поддерживать двигательную активность, устанавливать баланс между двигательной и умственной активностью; 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чувственное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восприятие. 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препятствовать к рассматриванию, сравнению предметов разными органами чувств: потрогать, понюхать, попробовать на вкус и т.п.;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лако 5"/>
          <p:cNvSpPr/>
          <p:nvPr/>
        </p:nvSpPr>
        <p:spPr>
          <a:xfrm>
            <a:off x="2971800" y="3048000"/>
            <a:ext cx="14478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блако 4"/>
          <p:cNvSpPr/>
          <p:nvPr/>
        </p:nvSpPr>
        <p:spPr>
          <a:xfrm>
            <a:off x="609600" y="2057400"/>
            <a:ext cx="1981200" cy="6858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лако 2"/>
          <p:cNvSpPr/>
          <p:nvPr/>
        </p:nvSpPr>
        <p:spPr>
          <a:xfrm>
            <a:off x="5638800" y="1524000"/>
            <a:ext cx="20574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066800"/>
            <a:ext cx="8229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повышенная чувствительность (</a:t>
            </a:r>
            <a:r>
              <a:rPr lang="ru-RU" sz="3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сензитивность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 освоении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сенсорных эталонов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Знакомство с формой, цветом, величиной в разных видах деятельности;  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обогащение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словаря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Введение слов в активный словарь за счёт названий предметов и их признаков, действий, местонахождения в пространстве; 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>
            <a:off x="5181600" y="990600"/>
            <a:ext cx="2362200" cy="762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66800" y="1143000"/>
            <a:ext cx="746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-наглядно-действенное </a:t>
            </a: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мышление, </a:t>
            </a: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переход к наглядно-образному мышлению.  Создавать условия для активности детей в экспериментировании, конструировании, изобразительной деятельности. Помогать самостоятельно находить способ решения задач; </a:t>
            </a:r>
          </a:p>
          <a:p>
            <a:endParaRPr lang="ru-RU" sz="32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</TotalTime>
  <Words>186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  Психофизиологические особенности развития детей младшего возраста </vt:lpstr>
      <vt:lpstr>   Четвертый год жизни    Это дальнейший рост и развитие детского организма, совершенствуются физиологические функции и процессы   Важен здоровый ребёнок!!!     </vt:lpstr>
      <vt:lpstr>              Четвертый год жизни  скорость увеличения роста  и веса ребенка    совершенствование в психическом развитии напрямую зависят от здоровья    часто и длительно болеющие дети значительно отстают от своих ровесников и в физическом, и в психическом развитии. </vt:lpstr>
      <vt:lpstr>                                                                                        Возрастные особенности   -самостоятельность, активное заявление о своем желании быть как взрослые.  Дети этого возраста требуют уважения к себе, к своим намерениям и воле.      Индивидуализм детей становится причиной обострения их взаимоотношений, поскольку каждый стремится настоять на своем;   - становление ручной умелости.      Совершенствуются навыки самообслуживания;    </vt:lpstr>
      <vt:lpstr>Слайд 5</vt:lpstr>
      <vt:lpstr>Слайд 6</vt:lpstr>
      <vt:lpstr>Слайд 7</vt:lpstr>
      <vt:lpstr>Слайд 8</vt:lpstr>
      <vt:lpstr>Слайд 9</vt:lpstr>
      <vt:lpstr>Слайд 10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Психофизиологические особенности развития детей младшего возраста </dc:title>
  <dc:creator>NeLli</dc:creator>
  <cp:lastModifiedBy>NeLli</cp:lastModifiedBy>
  <cp:revision>20</cp:revision>
  <dcterms:created xsi:type="dcterms:W3CDTF">2013-10-01T12:43:45Z</dcterms:created>
  <dcterms:modified xsi:type="dcterms:W3CDTF">2013-10-06T15:41:03Z</dcterms:modified>
</cp:coreProperties>
</file>