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8849-9718-423E-A70D-E7A806D618C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9E4C5-C0F6-40A2-8B50-CE5F245486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E4C5-C0F6-40A2-8B50-CE5F2454861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E4C5-C0F6-40A2-8B50-CE5F2454861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E4C5-C0F6-40A2-8B50-CE5F2454861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E4C5-C0F6-40A2-8B50-CE5F2454861B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F1EC23-B7CD-4845-A3A8-BB36F55F02F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1985B0-07F3-46B0-AFF8-E936D76B21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033.radikal.ru/1108/b0/333ef18bd2b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00524" cy="4387077"/>
          </a:xfrm>
          <a:prstGeom prst="rect">
            <a:avLst/>
          </a:prstGeom>
          <a:noFill/>
        </p:spPr>
      </p:pic>
      <p:pic>
        <p:nvPicPr>
          <p:cNvPr id="5" name="Picture 2" descr="C:\Users\User\Desktop\A\Фото0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676780" y="2595554"/>
            <a:ext cx="3657600" cy="486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Георгиевский крест- «полный бант»</a:t>
            </a:r>
            <a:endParaRPr lang="ru-RU" dirty="0"/>
          </a:p>
        </p:txBody>
      </p:sp>
      <p:pic>
        <p:nvPicPr>
          <p:cNvPr id="3" name="Рисунок 2" descr="http://www.vsehpozdravil.ru/res/images/postcards/4670.detaile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14379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акции </a:t>
            </a:r>
            <a:br>
              <a:rPr lang="ru-RU" dirty="0" smtClean="0"/>
            </a:br>
            <a:r>
              <a:rPr lang="ru-RU" dirty="0" smtClean="0"/>
              <a:t>«Георгиевская ленточка»</a:t>
            </a:r>
            <a:endParaRPr lang="ru-RU" dirty="0"/>
          </a:p>
        </p:txBody>
      </p:sp>
      <p:pic>
        <p:nvPicPr>
          <p:cNvPr id="15362" name="Picture 2" descr="C:\Users\User\Desktop\A\Фото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657600" cy="4876800"/>
          </a:xfrm>
          <a:prstGeom prst="rect">
            <a:avLst/>
          </a:prstGeom>
          <a:noFill/>
        </p:spPr>
      </p:pic>
      <p:pic>
        <p:nvPicPr>
          <p:cNvPr id="15363" name="Picture 3" descr="C:\Users\User\Desktop\A\Фото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876800" y="1533516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означают цвета этой ленточки?</a:t>
            </a:r>
            <a:endParaRPr lang="ru-RU" dirty="0"/>
          </a:p>
        </p:txBody>
      </p:sp>
      <p:pic>
        <p:nvPicPr>
          <p:cNvPr id="16386" name="Picture 2" descr="http://s018.radikal.ru/i511/1201/cd/7debd0c51b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3088130" cy="3786214"/>
          </a:xfrm>
          <a:prstGeom prst="rect">
            <a:avLst/>
          </a:prstGeom>
          <a:noFill/>
        </p:spPr>
      </p:pic>
      <p:pic>
        <p:nvPicPr>
          <p:cNvPr id="16388" name="Picture 4" descr="http://alamandi-club.com/upload/users/9da7a423df996b1a79300f410da98b0b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00174"/>
            <a:ext cx="4979482" cy="384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842248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 памяти и уважения к ветеранам</a:t>
            </a:r>
            <a:endParaRPr lang="ru-RU" dirty="0"/>
          </a:p>
        </p:txBody>
      </p:sp>
      <p:pic>
        <p:nvPicPr>
          <p:cNvPr id="30722" name="Picture 2" descr="http://flamber.ru/files/photos/1168115324/1169324596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571875" cy="4762500"/>
          </a:xfrm>
          <a:prstGeom prst="rect">
            <a:avLst/>
          </a:prstGeom>
          <a:noFill/>
        </p:spPr>
      </p:pic>
      <p:pic>
        <p:nvPicPr>
          <p:cNvPr id="30724" name="Picture 4" descr="http://i039.radikal.ru/0805/50/a455e22021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3571875" cy="539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715404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ПОД РАТНЫМ СТЯГОМ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714356"/>
            <a:ext cx="8786842" cy="614364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Под ратным стягом  ходили </a:t>
            </a:r>
            <a:r>
              <a:rPr lang="ru-RU" sz="2400" dirty="0" err="1" smtClean="0"/>
              <a:t>русичи</a:t>
            </a:r>
            <a:r>
              <a:rPr lang="ru-RU" sz="2400" dirty="0" smtClean="0"/>
              <a:t> на бой</a:t>
            </a:r>
          </a:p>
          <a:p>
            <a:r>
              <a:rPr lang="ru-RU" sz="2400" dirty="0" smtClean="0"/>
              <a:t>Могучим шагом. И рисковали головой</a:t>
            </a:r>
          </a:p>
          <a:p>
            <a:r>
              <a:rPr lang="ru-RU" sz="2400" dirty="0" smtClean="0"/>
              <a:t>Под ратным стягом. И пили чашу все до дна,</a:t>
            </a:r>
          </a:p>
          <a:p>
            <a:r>
              <a:rPr lang="ru-RU" sz="2400" dirty="0" smtClean="0"/>
              <a:t>Не жмуря брови. А есть победа хоть одна</a:t>
            </a:r>
          </a:p>
          <a:p>
            <a:r>
              <a:rPr lang="ru-RU" sz="2400" dirty="0" smtClean="0"/>
              <a:t>Без слёз и крови?</a:t>
            </a:r>
          </a:p>
          <a:p>
            <a:r>
              <a:rPr lang="ru-RU" sz="2400" dirty="0" smtClean="0"/>
              <a:t>И все и эти времена заветы святы:</a:t>
            </a:r>
          </a:p>
          <a:p>
            <a:r>
              <a:rPr lang="ru-RU" sz="2400" dirty="0" smtClean="0"/>
              <a:t>Когда в опасности страна – нужны солдаты.</a:t>
            </a:r>
          </a:p>
          <a:p>
            <a:r>
              <a:rPr lang="ru-RU" sz="2400" dirty="0" smtClean="0"/>
              <a:t>И ратники срывались  с мест на бой кровавый.</a:t>
            </a:r>
          </a:p>
          <a:p>
            <a:r>
              <a:rPr lang="ru-RU" sz="2400" dirty="0" smtClean="0"/>
              <a:t>Равны Георгиевский крест и орден Славы!</a:t>
            </a:r>
          </a:p>
          <a:p>
            <a:r>
              <a:rPr lang="ru-RU" sz="2400" dirty="0" smtClean="0"/>
              <a:t>Высокой доблести полёт, как луч рассвета,</a:t>
            </a:r>
          </a:p>
          <a:p>
            <a:r>
              <a:rPr lang="ru-RU" sz="2400" dirty="0" smtClean="0"/>
              <a:t>В наш век к Матросову ведёт от </a:t>
            </a:r>
            <a:r>
              <a:rPr lang="ru-RU" sz="2400" dirty="0" err="1" smtClean="0"/>
              <a:t>Пересвета</a:t>
            </a:r>
            <a:r>
              <a:rPr lang="ru-RU" sz="2400" dirty="0" smtClean="0"/>
              <a:t>.</a:t>
            </a:r>
          </a:p>
          <a:p>
            <a:r>
              <a:rPr lang="ru-RU" sz="2400" i="1" dirty="0" smtClean="0"/>
              <a:t> </a:t>
            </a:r>
            <a:r>
              <a:rPr lang="ru-RU" sz="2400" i="1" dirty="0" smtClean="0"/>
              <a:t>                                         И. Павлов, участник ВОВ.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033.radikal.ru/1108/b0/333ef18bd2b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00524" cy="4387077"/>
          </a:xfrm>
          <a:prstGeom prst="rect">
            <a:avLst/>
          </a:prstGeom>
          <a:noFill/>
        </p:spPr>
      </p:pic>
      <p:pic>
        <p:nvPicPr>
          <p:cNvPr id="5" name="Picture 2" descr="C:\Users\User\Desktop\A\Фото0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676780" y="2595554"/>
            <a:ext cx="3657600" cy="486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Орден Святого Георгия – 1769г</a:t>
            </a:r>
            <a:endParaRPr lang="ru-RU" dirty="0"/>
          </a:p>
        </p:txBody>
      </p:sp>
      <p:pic>
        <p:nvPicPr>
          <p:cNvPr id="4" name="Содержимое 3" descr="http://arhiv.orthodoxy.org.ua/files/Orden_sv_Deorgia_Pobedonostsa_s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5361" y="1554163"/>
            <a:ext cx="142567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Святой Георгий Победоносец</a:t>
            </a:r>
            <a:endParaRPr lang="ru-RU" dirty="0"/>
          </a:p>
        </p:txBody>
      </p:sp>
      <p:pic>
        <p:nvPicPr>
          <p:cNvPr id="4" name="Содержимое 3" descr="http://img1.liveinternet.ru/images/attach/c/2/74/66/74066109_2832797781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14422"/>
            <a:ext cx="53578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Святого Георгия 4 степени</a:t>
            </a:r>
            <a:endParaRPr lang="ru-RU" dirty="0"/>
          </a:p>
        </p:txBody>
      </p:sp>
      <p:pic>
        <p:nvPicPr>
          <p:cNvPr id="3" name="Рисунок 2" descr="http://pohodd.ru/images/product_images/popup_images/289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448190" cy="49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Святого  Георгия  3 степени</a:t>
            </a:r>
            <a:endParaRPr lang="ru-RU" dirty="0"/>
          </a:p>
        </p:txBody>
      </p:sp>
      <p:pic>
        <p:nvPicPr>
          <p:cNvPr id="3" name="Рисунок 2" descr="http://www.vippresent.ru/znachki/ordena/georg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5720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святого Георгия  1 степени</a:t>
            </a:r>
            <a:endParaRPr lang="ru-RU" dirty="0"/>
          </a:p>
        </p:txBody>
      </p:sp>
      <p:pic>
        <p:nvPicPr>
          <p:cNvPr id="3" name="Рисунок 2" descr="http://img1.liveinternet.ru/images/attach/c/1/55/779/55779127_orden_Svyatogo_Georgiya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684856" cy="492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842248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Александр Васильевич Суворов</a:t>
            </a:r>
            <a:endParaRPr lang="ru-RU" dirty="0"/>
          </a:p>
        </p:txBody>
      </p:sp>
      <p:pic>
        <p:nvPicPr>
          <p:cNvPr id="3" name="Рисунок 2" descr="http://cyrillitsa.ru/uploads/posts/2012-06/1339012708_foto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02832" cy="1298448"/>
          </a:xfrm>
        </p:spPr>
        <p:txBody>
          <a:bodyPr/>
          <a:lstStyle/>
          <a:p>
            <a:r>
              <a:rPr lang="ru-RU" dirty="0" smtClean="0"/>
              <a:t>Михаил Илларионович Кутузов</a:t>
            </a:r>
            <a:endParaRPr lang="ru-RU" dirty="0"/>
          </a:p>
        </p:txBody>
      </p:sp>
      <p:pic>
        <p:nvPicPr>
          <p:cNvPr id="3" name="Рисунок 2" descr="http://www.logoslovo.ru/media/pic_middle/8/254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4224351" cy="540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02832" cy="129844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Награда «золотое оружие»</a:t>
            </a:r>
            <a:br>
              <a:rPr lang="ru-RU" dirty="0" smtClean="0"/>
            </a:br>
            <a:r>
              <a:rPr lang="ru-RU" dirty="0" smtClean="0"/>
              <a:t>(Георгиевское оружие)</a:t>
            </a:r>
            <a:endParaRPr lang="ru-RU" dirty="0"/>
          </a:p>
        </p:txBody>
      </p:sp>
      <p:pic>
        <p:nvPicPr>
          <p:cNvPr id="4" name="Рисунок 3" descr="http://forum.valka.cz/attachments/12593/image002_1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423839">
            <a:off x="3352429" y="238642"/>
            <a:ext cx="3071845" cy="66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161</Words>
  <Application>Microsoft Office PowerPoint</Application>
  <PresentationFormat>Экран (4:3)</PresentationFormat>
  <Paragraphs>30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     Орден Святого Георгия – 1769г</vt:lpstr>
      <vt:lpstr>   Святой Георгий Победоносец</vt:lpstr>
      <vt:lpstr>Орден Святого Георгия 4 степени</vt:lpstr>
      <vt:lpstr>Орден Святого  Георгия  3 степени</vt:lpstr>
      <vt:lpstr>Орден святого Георгия  1 степени</vt:lpstr>
      <vt:lpstr>Александр Васильевич Суворов</vt:lpstr>
      <vt:lpstr>Михаил Илларионович Кутузов</vt:lpstr>
      <vt:lpstr>                  Награда «золотое оружие» (Георгиевское оружие)</vt:lpstr>
      <vt:lpstr> Георгиевский крест- «полный бант»</vt:lpstr>
      <vt:lpstr>Подготовка к акции  «Георгиевская ленточка»</vt:lpstr>
      <vt:lpstr>Что означают цвета этой ленточки?</vt:lpstr>
      <vt:lpstr>Символ памяти и уважения к ветеранам</vt:lpstr>
      <vt:lpstr>ПОД РАТНЫМ СТЯГОМ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2014-04-14T14:49:37Z</dcterms:created>
  <dcterms:modified xsi:type="dcterms:W3CDTF">2014-04-14T16:06:52Z</dcterms:modified>
</cp:coreProperties>
</file>